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5"/>
  </p:notesMasterIdLst>
  <p:sldIdLst>
    <p:sldId id="256" r:id="rId2"/>
    <p:sldId id="257" r:id="rId3"/>
    <p:sldId id="258" r:id="rId4"/>
    <p:sldId id="272"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3" r:id="rId18"/>
    <p:sldId id="275" r:id="rId19"/>
    <p:sldId id="277" r:id="rId20"/>
    <p:sldId id="276" r:id="rId21"/>
    <p:sldId id="274" r:id="rId22"/>
    <p:sldId id="278" r:id="rId23"/>
    <p:sldId id="271" r:id="rId24"/>
  </p:sldIdLst>
  <p:sldSz cx="12192000" cy="6858000"/>
  <p:notesSz cx="6858000" cy="9144000"/>
  <p:embeddedFontLst>
    <p:embeddedFont>
      <p:font typeface="Constantia" panose="02030602050306030303" pitchFamily="18" charset="0"/>
      <p:regular r:id="rId26"/>
      <p:bold r:id="rId27"/>
      <p:italic r:id="rId28"/>
      <p:boldItalic r:id="rId29"/>
    </p:embeddedFont>
    <p:embeddedFont>
      <p:font typeface="Calibri" panose="020F050202020403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jSl+uHIaRrDqeDZ7flE6a0wKtdm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66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21" Type="http://schemas.openxmlformats.org/officeDocument/2006/relationships/slide" Target="slides/slide20.xml"/><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jp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5596334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33344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4" name="Google Shape;15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377324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24697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1" name="Google Shape;17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453147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9" name="Google Shape;179;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0095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827277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4" name="Google Shape;194;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709933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1" name="Google Shape;201;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61065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8" name="Google Shape;208;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97840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63c7f7cdeb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8" name="Google Shape;98;g63c7f7cde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6833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18064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344186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1" name="Google Shape;111;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02349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0" name="Google Shape;1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790403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63c7f7cdeb_2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8" name="Google Shape;128;g63c7f7cdeb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254373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11921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6" name="Google Shape;14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699736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p14"/>
          <p:cNvSpPr txBox="1">
            <a:spLocks noGrp="1"/>
          </p:cNvSpPr>
          <p:nvPr>
            <p:ph type="ctrTitle"/>
          </p:nvPr>
        </p:nvSpPr>
        <p:spPr>
          <a:xfrm>
            <a:off x="821281" y="3932904"/>
            <a:ext cx="10731623" cy="2182761"/>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ctr" anchorCtr="0">
            <a:normAutofit/>
          </a:bodyPr>
          <a:lstStyle>
            <a:lvl1pPr lvl="0" algn="r">
              <a:lnSpc>
                <a:spcPct val="100000"/>
              </a:lnSpc>
              <a:spcBef>
                <a:spcPts val="0"/>
              </a:spcBef>
              <a:spcAft>
                <a:spcPts val="0"/>
              </a:spcAft>
              <a:buClr>
                <a:schemeClr val="lt1"/>
              </a:buClr>
              <a:buSzPts val="4800"/>
              <a:buFont typeface="Calibri"/>
              <a:buNone/>
              <a:defRPr sz="48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14"/>
          <p:cNvSpPr txBox="1">
            <a:spLocks noGrp="1"/>
          </p:cNvSpPr>
          <p:nvPr>
            <p:ph type="subTitle" idx="1"/>
          </p:nvPr>
        </p:nvSpPr>
        <p:spPr>
          <a:xfrm>
            <a:off x="890112" y="2664554"/>
            <a:ext cx="10633977" cy="914388"/>
          </a:xfrm>
          <a:prstGeom prst="rect">
            <a:avLst/>
          </a:prstGeom>
          <a:noFill/>
          <a:ln>
            <a:noFill/>
          </a:ln>
        </p:spPr>
        <p:txBody>
          <a:bodyPr spcFirstLastPara="1" wrap="square" lIns="91425" tIns="45700" rIns="91425" bIns="45700" anchor="t" anchorCtr="0">
            <a:normAutofit/>
          </a:bodyPr>
          <a:lstStyle>
            <a:lvl1pPr lvl="0" algn="r">
              <a:lnSpc>
                <a:spcPct val="100000"/>
              </a:lnSpc>
              <a:spcBef>
                <a:spcPts val="747"/>
              </a:spcBef>
              <a:spcAft>
                <a:spcPts val="0"/>
              </a:spcAft>
              <a:buClr>
                <a:schemeClr val="lt1"/>
              </a:buClr>
              <a:buSzPts val="3733"/>
              <a:buNone/>
              <a:defRPr sz="3733" b="0" i="0">
                <a:solidFill>
                  <a:schemeClr val="lt1"/>
                </a:solidFill>
              </a:defRPr>
            </a:lvl1pPr>
            <a:lvl2pPr lvl="1" algn="ctr">
              <a:lnSpc>
                <a:spcPct val="100000"/>
              </a:lnSpc>
              <a:spcBef>
                <a:spcPts val="747"/>
              </a:spcBef>
              <a:spcAft>
                <a:spcPts val="0"/>
              </a:spcAft>
              <a:buClr>
                <a:srgbClr val="888888"/>
              </a:buClr>
              <a:buSzPts val="3733"/>
              <a:buNone/>
              <a:defRPr>
                <a:solidFill>
                  <a:srgbClr val="888888"/>
                </a:solidFill>
              </a:defRPr>
            </a:lvl2pPr>
            <a:lvl3pPr lvl="2" algn="ctr">
              <a:lnSpc>
                <a:spcPct val="100000"/>
              </a:lnSpc>
              <a:spcBef>
                <a:spcPts val="640"/>
              </a:spcBef>
              <a:spcAft>
                <a:spcPts val="0"/>
              </a:spcAft>
              <a:buClr>
                <a:srgbClr val="888888"/>
              </a:buClr>
              <a:buSzPts val="3200"/>
              <a:buNone/>
              <a:defRPr>
                <a:solidFill>
                  <a:srgbClr val="888888"/>
                </a:solidFill>
              </a:defRPr>
            </a:lvl3pPr>
            <a:lvl4pPr lvl="3" algn="ctr">
              <a:lnSpc>
                <a:spcPct val="100000"/>
              </a:lnSpc>
              <a:spcBef>
                <a:spcPts val="533"/>
              </a:spcBef>
              <a:spcAft>
                <a:spcPts val="0"/>
              </a:spcAft>
              <a:buClr>
                <a:srgbClr val="888888"/>
              </a:buClr>
              <a:buSzPts val="2667"/>
              <a:buNone/>
              <a:defRPr>
                <a:solidFill>
                  <a:srgbClr val="888888"/>
                </a:solidFill>
              </a:defRPr>
            </a:lvl4pPr>
            <a:lvl5pPr lvl="4" algn="ctr">
              <a:lnSpc>
                <a:spcPct val="100000"/>
              </a:lnSpc>
              <a:spcBef>
                <a:spcPts val="533"/>
              </a:spcBef>
              <a:spcAft>
                <a:spcPts val="0"/>
              </a:spcAft>
              <a:buClr>
                <a:srgbClr val="888888"/>
              </a:buClr>
              <a:buSzPts val="2667"/>
              <a:buNone/>
              <a:defRPr>
                <a:solidFill>
                  <a:srgbClr val="888888"/>
                </a:solidFill>
              </a:defRPr>
            </a:lvl5pPr>
            <a:lvl6pPr lvl="5" algn="ctr">
              <a:lnSpc>
                <a:spcPct val="100000"/>
              </a:lnSpc>
              <a:spcBef>
                <a:spcPts val="533"/>
              </a:spcBef>
              <a:spcAft>
                <a:spcPts val="0"/>
              </a:spcAft>
              <a:buClr>
                <a:srgbClr val="888888"/>
              </a:buClr>
              <a:buSzPts val="2667"/>
              <a:buNone/>
              <a:defRPr>
                <a:solidFill>
                  <a:srgbClr val="888888"/>
                </a:solidFill>
              </a:defRPr>
            </a:lvl6pPr>
            <a:lvl7pPr lvl="6" algn="ctr">
              <a:lnSpc>
                <a:spcPct val="100000"/>
              </a:lnSpc>
              <a:spcBef>
                <a:spcPts val="533"/>
              </a:spcBef>
              <a:spcAft>
                <a:spcPts val="0"/>
              </a:spcAft>
              <a:buClr>
                <a:srgbClr val="888888"/>
              </a:buClr>
              <a:buSzPts val="2667"/>
              <a:buNone/>
              <a:defRPr>
                <a:solidFill>
                  <a:srgbClr val="888888"/>
                </a:solidFill>
              </a:defRPr>
            </a:lvl7pPr>
            <a:lvl8pPr lvl="7" algn="ctr">
              <a:lnSpc>
                <a:spcPct val="100000"/>
              </a:lnSpc>
              <a:spcBef>
                <a:spcPts val="533"/>
              </a:spcBef>
              <a:spcAft>
                <a:spcPts val="0"/>
              </a:spcAft>
              <a:buClr>
                <a:srgbClr val="888888"/>
              </a:buClr>
              <a:buSzPts val="2667"/>
              <a:buNone/>
              <a:defRPr>
                <a:solidFill>
                  <a:srgbClr val="888888"/>
                </a:solidFill>
              </a:defRPr>
            </a:lvl8pPr>
            <a:lvl9pPr lvl="8" algn="ctr">
              <a:lnSpc>
                <a:spcPct val="100000"/>
              </a:lnSpc>
              <a:spcBef>
                <a:spcPts val="533"/>
              </a:spcBef>
              <a:spcAft>
                <a:spcPts val="0"/>
              </a:spcAft>
              <a:buClr>
                <a:srgbClr val="888888"/>
              </a:buClr>
              <a:buSzPts val="2667"/>
              <a:buNone/>
              <a:defRPr>
                <a:solidFill>
                  <a:srgbClr val="888888"/>
                </a:solidFill>
              </a:defRPr>
            </a:lvl9pPr>
          </a:lstStyle>
          <a:p>
            <a:endParaRPr/>
          </a:p>
        </p:txBody>
      </p:sp>
      <p:sp>
        <p:nvSpPr>
          <p:cNvPr id="15" name="Google Shape;15;p14"/>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4"/>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4"/>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8"/>
        <p:cNvGrpSpPr/>
        <p:nvPr/>
      </p:nvGrpSpPr>
      <p:grpSpPr>
        <a:xfrm>
          <a:off x="0" y="0"/>
          <a:ext cx="0" cy="0"/>
          <a:chOff x="0" y="0"/>
          <a:chExt cx="0" cy="0"/>
        </a:xfrm>
      </p:grpSpPr>
      <p:sp>
        <p:nvSpPr>
          <p:cNvPr id="69" name="Google Shape;69;p23"/>
          <p:cNvSpPr txBox="1">
            <a:spLocks noGrp="1"/>
          </p:cNvSpPr>
          <p:nvPr>
            <p:ph type="title"/>
          </p:nvPr>
        </p:nvSpPr>
        <p:spPr>
          <a:xfrm>
            <a:off x="2389717" y="4800600"/>
            <a:ext cx="7315200" cy="566739"/>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667"/>
              <a:buFont typeface="Calibri"/>
              <a:buNone/>
              <a:defRPr sz="2667"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3"/>
          <p:cNvSpPr>
            <a:spLocks noGrp="1"/>
          </p:cNvSpPr>
          <p:nvPr>
            <p:ph type="pic" idx="2"/>
          </p:nvPr>
        </p:nvSpPr>
        <p:spPr>
          <a:xfrm>
            <a:off x="2389717" y="612775"/>
            <a:ext cx="7315200" cy="41148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853"/>
              </a:spcBef>
              <a:spcAft>
                <a:spcPts val="0"/>
              </a:spcAft>
              <a:buClr>
                <a:schemeClr val="dk1"/>
              </a:buClr>
              <a:buSzPts val="4267"/>
              <a:buFont typeface="Arial"/>
              <a:buNone/>
              <a:defRPr sz="4267" b="0" i="0" u="none" strike="noStrike" cap="none">
                <a:solidFill>
                  <a:schemeClr val="dk1"/>
                </a:solidFill>
                <a:latin typeface="Calibri"/>
                <a:ea typeface="Calibri"/>
                <a:cs typeface="Calibri"/>
                <a:sym typeface="Calibri"/>
              </a:defRPr>
            </a:lvl1pPr>
            <a:lvl2pPr marR="0" lvl="1" algn="l" rtl="0">
              <a:lnSpc>
                <a:spcPct val="100000"/>
              </a:lnSpc>
              <a:spcBef>
                <a:spcPts val="747"/>
              </a:spcBef>
              <a:spcAft>
                <a:spcPts val="0"/>
              </a:spcAft>
              <a:buClr>
                <a:schemeClr val="dk1"/>
              </a:buClr>
              <a:buSzPts val="3733"/>
              <a:buFont typeface="Arial"/>
              <a:buNone/>
              <a:defRPr sz="3733" b="0" i="0" u="none" strike="noStrike" cap="none">
                <a:solidFill>
                  <a:schemeClr val="dk1"/>
                </a:solidFill>
                <a:latin typeface="Calibri"/>
                <a:ea typeface="Calibri"/>
                <a:cs typeface="Calibri"/>
                <a:sym typeface="Calibri"/>
              </a:defRPr>
            </a:lvl2pPr>
            <a:lvl3pPr marR="0" lvl="2" algn="l" rtl="0">
              <a:lnSpc>
                <a:spcPct val="100000"/>
              </a:lnSpc>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3pPr>
            <a:lvl4pPr marR="0" lvl="3" algn="l" rtl="0">
              <a:lnSpc>
                <a:spcPct val="100000"/>
              </a:lnSpc>
              <a:spcBef>
                <a:spcPts val="533"/>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4pPr>
            <a:lvl5pPr marR="0" lvl="4" algn="l" rtl="0">
              <a:lnSpc>
                <a:spcPct val="100000"/>
              </a:lnSpc>
              <a:spcBef>
                <a:spcPts val="533"/>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5pPr>
            <a:lvl6pPr marR="0" lvl="5" algn="l" rtl="0">
              <a:lnSpc>
                <a:spcPct val="100000"/>
              </a:lnSpc>
              <a:spcBef>
                <a:spcPts val="533"/>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6pPr>
            <a:lvl7pPr marR="0" lvl="6" algn="l" rtl="0">
              <a:lnSpc>
                <a:spcPct val="100000"/>
              </a:lnSpc>
              <a:spcBef>
                <a:spcPts val="533"/>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7pPr>
            <a:lvl8pPr marR="0" lvl="7" algn="l" rtl="0">
              <a:lnSpc>
                <a:spcPct val="100000"/>
              </a:lnSpc>
              <a:spcBef>
                <a:spcPts val="533"/>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8pPr>
            <a:lvl9pPr marR="0" lvl="8" algn="l" rtl="0">
              <a:lnSpc>
                <a:spcPct val="100000"/>
              </a:lnSpc>
              <a:spcBef>
                <a:spcPts val="533"/>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9pPr>
          </a:lstStyle>
          <a:p>
            <a:endParaRPr/>
          </a:p>
        </p:txBody>
      </p:sp>
      <p:sp>
        <p:nvSpPr>
          <p:cNvPr id="71" name="Google Shape;71;p23"/>
          <p:cNvSpPr txBox="1">
            <a:spLocks noGrp="1"/>
          </p:cNvSpPr>
          <p:nvPr>
            <p:ph type="body" idx="1"/>
          </p:nvPr>
        </p:nvSpPr>
        <p:spPr>
          <a:xfrm>
            <a:off x="2389717" y="5367338"/>
            <a:ext cx="7315200" cy="8048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73"/>
              </a:spcBef>
              <a:spcAft>
                <a:spcPts val="0"/>
              </a:spcAft>
              <a:buClr>
                <a:schemeClr val="dk1"/>
              </a:buClr>
              <a:buSzPts val="1867"/>
              <a:buNone/>
              <a:defRPr sz="1867"/>
            </a:lvl1pPr>
            <a:lvl2pPr marL="914400" lvl="1" indent="-228600" algn="l">
              <a:lnSpc>
                <a:spcPct val="100000"/>
              </a:lnSpc>
              <a:spcBef>
                <a:spcPts val="320"/>
              </a:spcBef>
              <a:spcAft>
                <a:spcPts val="0"/>
              </a:spcAft>
              <a:buClr>
                <a:schemeClr val="dk1"/>
              </a:buClr>
              <a:buSzPts val="1600"/>
              <a:buNone/>
              <a:defRPr sz="1600"/>
            </a:lvl2pPr>
            <a:lvl3pPr marL="1371600" lvl="2" indent="-228600" algn="l">
              <a:lnSpc>
                <a:spcPct val="100000"/>
              </a:lnSpc>
              <a:spcBef>
                <a:spcPts val="267"/>
              </a:spcBef>
              <a:spcAft>
                <a:spcPts val="0"/>
              </a:spcAft>
              <a:buClr>
                <a:schemeClr val="dk1"/>
              </a:buClr>
              <a:buSzPts val="1333"/>
              <a:buNone/>
              <a:defRPr sz="1333"/>
            </a:lvl3pPr>
            <a:lvl4pPr marL="1828800" lvl="3" indent="-228600" algn="l">
              <a:lnSpc>
                <a:spcPct val="100000"/>
              </a:lnSpc>
              <a:spcBef>
                <a:spcPts val="240"/>
              </a:spcBef>
              <a:spcAft>
                <a:spcPts val="0"/>
              </a:spcAft>
              <a:buClr>
                <a:schemeClr val="dk1"/>
              </a:buClr>
              <a:buSzPts val="1200"/>
              <a:buNone/>
              <a:defRPr sz="1200"/>
            </a:lvl4pPr>
            <a:lvl5pPr marL="2286000" lvl="4" indent="-228600" algn="l">
              <a:lnSpc>
                <a:spcPct val="100000"/>
              </a:lnSpc>
              <a:spcBef>
                <a:spcPts val="240"/>
              </a:spcBef>
              <a:spcAft>
                <a:spcPts val="0"/>
              </a:spcAft>
              <a:buClr>
                <a:schemeClr val="dk1"/>
              </a:buClr>
              <a:buSzPts val="1200"/>
              <a:buNone/>
              <a:defRPr sz="1200"/>
            </a:lvl5pPr>
            <a:lvl6pPr marL="2743200" lvl="5" indent="-228600" algn="l">
              <a:lnSpc>
                <a:spcPct val="100000"/>
              </a:lnSpc>
              <a:spcBef>
                <a:spcPts val="240"/>
              </a:spcBef>
              <a:spcAft>
                <a:spcPts val="0"/>
              </a:spcAft>
              <a:buClr>
                <a:schemeClr val="dk1"/>
              </a:buClr>
              <a:buSzPts val="1200"/>
              <a:buNone/>
              <a:defRPr sz="1200"/>
            </a:lvl6pPr>
            <a:lvl7pPr marL="3200400" lvl="6" indent="-228600" algn="l">
              <a:lnSpc>
                <a:spcPct val="100000"/>
              </a:lnSpc>
              <a:spcBef>
                <a:spcPts val="240"/>
              </a:spcBef>
              <a:spcAft>
                <a:spcPts val="0"/>
              </a:spcAft>
              <a:buClr>
                <a:schemeClr val="dk1"/>
              </a:buClr>
              <a:buSzPts val="1200"/>
              <a:buNone/>
              <a:defRPr sz="1200"/>
            </a:lvl7pPr>
            <a:lvl8pPr marL="3657600" lvl="7" indent="-228600" algn="l">
              <a:lnSpc>
                <a:spcPct val="100000"/>
              </a:lnSpc>
              <a:spcBef>
                <a:spcPts val="240"/>
              </a:spcBef>
              <a:spcAft>
                <a:spcPts val="0"/>
              </a:spcAft>
              <a:buClr>
                <a:schemeClr val="dk1"/>
              </a:buClr>
              <a:buSzPts val="1200"/>
              <a:buNone/>
              <a:defRPr sz="1200"/>
            </a:lvl8pPr>
            <a:lvl9pPr marL="4114800" lvl="8" indent="-228600" algn="l">
              <a:lnSpc>
                <a:spcPct val="100000"/>
              </a:lnSpc>
              <a:spcBef>
                <a:spcPts val="240"/>
              </a:spcBef>
              <a:spcAft>
                <a:spcPts val="0"/>
              </a:spcAft>
              <a:buClr>
                <a:schemeClr val="dk1"/>
              </a:buClr>
              <a:buSzPts val="1200"/>
              <a:buNone/>
              <a:defRPr sz="1200"/>
            </a:lvl9pPr>
          </a:lstStyle>
          <a:p>
            <a:endParaRPr/>
          </a:p>
        </p:txBody>
      </p:sp>
      <p:sp>
        <p:nvSpPr>
          <p:cNvPr id="72" name="Google Shape;72;p23"/>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3"/>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3"/>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5"/>
        <p:cNvGrpSpPr/>
        <p:nvPr/>
      </p:nvGrpSpPr>
      <p:grpSpPr>
        <a:xfrm>
          <a:off x="0" y="0"/>
          <a:ext cx="0" cy="0"/>
          <a:chOff x="0" y="0"/>
          <a:chExt cx="0" cy="0"/>
        </a:xfrm>
      </p:grpSpPr>
      <p:sp>
        <p:nvSpPr>
          <p:cNvPr id="76" name="Google Shape;76;p24"/>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4"/>
          <p:cNvSpPr txBox="1">
            <a:spLocks noGrp="1"/>
          </p:cNvSpPr>
          <p:nvPr>
            <p:ph type="body" idx="1"/>
          </p:nvPr>
        </p:nvSpPr>
        <p:spPr>
          <a:xfrm rot="5400000">
            <a:off x="3833019" y="-1623217"/>
            <a:ext cx="4525963" cy="10972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8" name="Google Shape;78;p24"/>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4"/>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4"/>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81"/>
        <p:cNvGrpSpPr/>
        <p:nvPr/>
      </p:nvGrpSpPr>
      <p:grpSpPr>
        <a:xfrm>
          <a:off x="0" y="0"/>
          <a:ext cx="0" cy="0"/>
          <a:chOff x="0" y="0"/>
          <a:chExt cx="0" cy="0"/>
        </a:xfrm>
      </p:grpSpPr>
      <p:sp>
        <p:nvSpPr>
          <p:cNvPr id="82" name="Google Shape;82;p25"/>
          <p:cNvSpPr txBox="1">
            <a:spLocks noGrp="1"/>
          </p:cNvSpPr>
          <p:nvPr>
            <p:ph type="title"/>
          </p:nvPr>
        </p:nvSpPr>
        <p:spPr>
          <a:xfrm rot="5400000">
            <a:off x="7285037" y="1828802"/>
            <a:ext cx="5851525" cy="27432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5"/>
          <p:cNvSpPr txBox="1">
            <a:spLocks noGrp="1"/>
          </p:cNvSpPr>
          <p:nvPr>
            <p:ph type="body" idx="1"/>
          </p:nvPr>
        </p:nvSpPr>
        <p:spPr>
          <a:xfrm rot="5400000">
            <a:off x="1697037" y="-812799"/>
            <a:ext cx="5851525" cy="80264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4" name="Google Shape;84;p25"/>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25"/>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25"/>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pic>
        <p:nvPicPr>
          <p:cNvPr id="87" name="Google Shape;87;p25" descr="E:\websites\free-power-point-templates\2012\logos.png"/>
          <p:cNvPicPr preferRelativeResize="0"/>
          <p:nvPr/>
        </p:nvPicPr>
        <p:blipFill rotWithShape="1">
          <a:blip r:embed="rId2">
            <a:alphaModFix/>
          </a:blip>
          <a:srcRect/>
          <a:stretch/>
        </p:blipFill>
        <p:spPr>
          <a:xfrm>
            <a:off x="5077967" y="3101618"/>
            <a:ext cx="1951712" cy="70261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type="obj">
  <p:cSld name="OBJECT">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15"/>
          <p:cNvSpPr txBox="1">
            <a:spLocks noGrp="1"/>
          </p:cNvSpPr>
          <p:nvPr>
            <p:ph type="title"/>
          </p:nvPr>
        </p:nvSpPr>
        <p:spPr>
          <a:xfrm>
            <a:off x="2967334" y="807519"/>
            <a:ext cx="8615065" cy="967132"/>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4800"/>
              <a:buFont typeface="Calibri"/>
              <a:buNone/>
              <a:defRPr sz="48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5"/>
          <p:cNvSpPr txBox="1">
            <a:spLocks noGrp="1"/>
          </p:cNvSpPr>
          <p:nvPr>
            <p:ph type="body" idx="1"/>
          </p:nvPr>
        </p:nvSpPr>
        <p:spPr>
          <a:xfrm>
            <a:off x="2967334" y="2025446"/>
            <a:ext cx="8615065" cy="4294709"/>
          </a:xfrm>
          <a:prstGeom prst="rect">
            <a:avLst/>
          </a:prstGeom>
          <a:noFill/>
          <a:ln>
            <a:noFill/>
          </a:ln>
        </p:spPr>
        <p:txBody>
          <a:bodyPr spcFirstLastPara="1" wrap="square" lIns="91425" tIns="45700" rIns="91425" bIns="45700" anchor="t" anchorCtr="0">
            <a:normAutofit/>
          </a:bodyPr>
          <a:lstStyle>
            <a:lvl1pPr marL="457200" lvl="0" indent="-465645" algn="l">
              <a:lnSpc>
                <a:spcPct val="100000"/>
              </a:lnSpc>
              <a:spcBef>
                <a:spcPts val="747"/>
              </a:spcBef>
              <a:spcAft>
                <a:spcPts val="0"/>
              </a:spcAft>
              <a:buClr>
                <a:schemeClr val="dk1"/>
              </a:buClr>
              <a:buSzPts val="3733"/>
              <a:buChar char="•"/>
              <a:defRPr sz="3733">
                <a:solidFill>
                  <a:schemeClr val="dk1"/>
                </a:solidFill>
              </a:defRPr>
            </a:lvl1pPr>
            <a:lvl2pPr marL="914400" lvl="1" indent="-465645" algn="l">
              <a:lnSpc>
                <a:spcPct val="100000"/>
              </a:lnSpc>
              <a:spcBef>
                <a:spcPts val="747"/>
              </a:spcBef>
              <a:spcAft>
                <a:spcPts val="0"/>
              </a:spcAft>
              <a:buClr>
                <a:schemeClr val="dk1"/>
              </a:buClr>
              <a:buSzPts val="3733"/>
              <a:buChar char="–"/>
              <a:defRPr>
                <a:solidFill>
                  <a:schemeClr val="dk1"/>
                </a:solidFill>
              </a:defRPr>
            </a:lvl2pPr>
            <a:lvl3pPr marL="1371600" lvl="2" indent="-431800" algn="l">
              <a:lnSpc>
                <a:spcPct val="100000"/>
              </a:lnSpc>
              <a:spcBef>
                <a:spcPts val="640"/>
              </a:spcBef>
              <a:spcAft>
                <a:spcPts val="0"/>
              </a:spcAft>
              <a:buClr>
                <a:schemeClr val="dk1"/>
              </a:buClr>
              <a:buSzPts val="3200"/>
              <a:buChar char="•"/>
              <a:defRPr>
                <a:solidFill>
                  <a:schemeClr val="dk1"/>
                </a:solidFill>
              </a:defRPr>
            </a:lvl3pPr>
            <a:lvl4pPr marL="1828800" lvl="3" indent="-397954" algn="l">
              <a:lnSpc>
                <a:spcPct val="100000"/>
              </a:lnSpc>
              <a:spcBef>
                <a:spcPts val="533"/>
              </a:spcBef>
              <a:spcAft>
                <a:spcPts val="0"/>
              </a:spcAft>
              <a:buClr>
                <a:schemeClr val="dk1"/>
              </a:buClr>
              <a:buSzPts val="2667"/>
              <a:buChar char="–"/>
              <a:defRPr>
                <a:solidFill>
                  <a:schemeClr val="dk1"/>
                </a:solidFill>
              </a:defRPr>
            </a:lvl4pPr>
            <a:lvl5pPr marL="2286000" lvl="4" indent="-397954" algn="l">
              <a:lnSpc>
                <a:spcPct val="100000"/>
              </a:lnSpc>
              <a:spcBef>
                <a:spcPts val="533"/>
              </a:spcBef>
              <a:spcAft>
                <a:spcPts val="0"/>
              </a:spcAft>
              <a:buClr>
                <a:schemeClr val="dk1"/>
              </a:buClr>
              <a:buSzPts val="2667"/>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 name="Google Shape;21;p15"/>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5"/>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5"/>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objetos">
  <p:cSld name="Título y objetos">
    <p:spTree>
      <p:nvGrpSpPr>
        <p:cNvPr id="1" name="Shape 24"/>
        <p:cNvGrpSpPr/>
        <p:nvPr/>
      </p:nvGrpSpPr>
      <p:grpSpPr>
        <a:xfrm>
          <a:off x="0" y="0"/>
          <a:ext cx="0" cy="0"/>
          <a:chOff x="0" y="0"/>
          <a:chExt cx="0" cy="0"/>
        </a:xfrm>
      </p:grpSpPr>
      <p:sp>
        <p:nvSpPr>
          <p:cNvPr id="25" name="Google Shape;25;p16"/>
          <p:cNvSpPr txBox="1">
            <a:spLocks noGrp="1"/>
          </p:cNvSpPr>
          <p:nvPr>
            <p:ph type="title"/>
          </p:nvPr>
        </p:nvSpPr>
        <p:spPr>
          <a:xfrm>
            <a:off x="618284" y="259784"/>
            <a:ext cx="10994760" cy="1018035"/>
          </a:xfrm>
          <a:prstGeom prst="rect">
            <a:avLst/>
          </a:prstGeom>
          <a:noFill/>
          <a:ln>
            <a:noFill/>
          </a:ln>
        </p:spPr>
        <p:txBody>
          <a:bodyPr spcFirstLastPara="1" wrap="square" lIns="91425" tIns="45700" rIns="91425" bIns="45700" anchor="ctr" anchorCtr="0">
            <a:normAutofit/>
          </a:bodyPr>
          <a:lstStyle>
            <a:lvl1pPr lvl="0" algn="r">
              <a:lnSpc>
                <a:spcPct val="100000"/>
              </a:lnSpc>
              <a:spcBef>
                <a:spcPts val="0"/>
              </a:spcBef>
              <a:spcAft>
                <a:spcPts val="0"/>
              </a:spcAft>
              <a:buClr>
                <a:schemeClr val="lt1"/>
              </a:buClr>
              <a:buSzPts val="4800"/>
              <a:buFont typeface="Calibri"/>
              <a:buNone/>
              <a:defRPr sz="48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6"/>
          <p:cNvSpPr txBox="1">
            <a:spLocks noGrp="1"/>
          </p:cNvSpPr>
          <p:nvPr>
            <p:ph type="body" idx="1"/>
          </p:nvPr>
        </p:nvSpPr>
        <p:spPr>
          <a:xfrm>
            <a:off x="569124" y="1700980"/>
            <a:ext cx="10994760" cy="4349496"/>
          </a:xfrm>
          <a:prstGeom prst="rect">
            <a:avLst/>
          </a:prstGeom>
          <a:noFill/>
          <a:ln>
            <a:noFill/>
          </a:ln>
        </p:spPr>
        <p:txBody>
          <a:bodyPr spcFirstLastPara="1" wrap="square" lIns="91425" tIns="45700" rIns="91425" bIns="45700" anchor="t" anchorCtr="0">
            <a:normAutofit/>
          </a:bodyPr>
          <a:lstStyle>
            <a:lvl1pPr marL="457200" lvl="0" indent="-465645" algn="l">
              <a:lnSpc>
                <a:spcPct val="100000"/>
              </a:lnSpc>
              <a:spcBef>
                <a:spcPts val="747"/>
              </a:spcBef>
              <a:spcAft>
                <a:spcPts val="0"/>
              </a:spcAft>
              <a:buClr>
                <a:schemeClr val="dk1"/>
              </a:buClr>
              <a:buSzPts val="3733"/>
              <a:buChar char="•"/>
              <a:defRPr sz="3733">
                <a:solidFill>
                  <a:schemeClr val="dk1"/>
                </a:solidFill>
              </a:defRPr>
            </a:lvl1pPr>
            <a:lvl2pPr marL="914400" lvl="1" indent="-465645" algn="l">
              <a:lnSpc>
                <a:spcPct val="100000"/>
              </a:lnSpc>
              <a:spcBef>
                <a:spcPts val="747"/>
              </a:spcBef>
              <a:spcAft>
                <a:spcPts val="0"/>
              </a:spcAft>
              <a:buClr>
                <a:schemeClr val="dk1"/>
              </a:buClr>
              <a:buSzPts val="3733"/>
              <a:buChar char="–"/>
              <a:defRPr>
                <a:solidFill>
                  <a:schemeClr val="dk1"/>
                </a:solidFill>
              </a:defRPr>
            </a:lvl2pPr>
            <a:lvl3pPr marL="1371600" lvl="2" indent="-431800" algn="l">
              <a:lnSpc>
                <a:spcPct val="100000"/>
              </a:lnSpc>
              <a:spcBef>
                <a:spcPts val="640"/>
              </a:spcBef>
              <a:spcAft>
                <a:spcPts val="0"/>
              </a:spcAft>
              <a:buClr>
                <a:schemeClr val="dk1"/>
              </a:buClr>
              <a:buSzPts val="3200"/>
              <a:buChar char="•"/>
              <a:defRPr>
                <a:solidFill>
                  <a:schemeClr val="dk1"/>
                </a:solidFill>
              </a:defRPr>
            </a:lvl3pPr>
            <a:lvl4pPr marL="1828800" lvl="3" indent="-397954" algn="l">
              <a:lnSpc>
                <a:spcPct val="100000"/>
              </a:lnSpc>
              <a:spcBef>
                <a:spcPts val="533"/>
              </a:spcBef>
              <a:spcAft>
                <a:spcPts val="0"/>
              </a:spcAft>
              <a:buClr>
                <a:schemeClr val="dk1"/>
              </a:buClr>
              <a:buSzPts val="2667"/>
              <a:buChar char="–"/>
              <a:defRPr>
                <a:solidFill>
                  <a:schemeClr val="dk1"/>
                </a:solidFill>
              </a:defRPr>
            </a:lvl4pPr>
            <a:lvl5pPr marL="2286000" lvl="4" indent="-397954" algn="l">
              <a:lnSpc>
                <a:spcPct val="100000"/>
              </a:lnSpc>
              <a:spcBef>
                <a:spcPts val="533"/>
              </a:spcBef>
              <a:spcAft>
                <a:spcPts val="0"/>
              </a:spcAft>
              <a:buClr>
                <a:schemeClr val="dk1"/>
              </a:buClr>
              <a:buSzPts val="2667"/>
              <a:buChar char="»"/>
              <a:defRPr>
                <a:solidFill>
                  <a:schemeClr val="dk1"/>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7" name="Google Shape;27;p16"/>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6"/>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6"/>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30"/>
        <p:cNvGrpSpPr/>
        <p:nvPr/>
      </p:nvGrpSpPr>
      <p:grpSpPr>
        <a:xfrm>
          <a:off x="0" y="0"/>
          <a:ext cx="0" cy="0"/>
          <a:chOff x="0" y="0"/>
          <a:chExt cx="0" cy="0"/>
        </a:xfrm>
      </p:grpSpPr>
      <p:sp>
        <p:nvSpPr>
          <p:cNvPr id="31" name="Google Shape;31;p17"/>
          <p:cNvSpPr txBox="1">
            <a:spLocks noGrp="1"/>
          </p:cNvSpPr>
          <p:nvPr>
            <p:ph type="title"/>
          </p:nvPr>
        </p:nvSpPr>
        <p:spPr>
          <a:xfrm>
            <a:off x="963084" y="4406901"/>
            <a:ext cx="103632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5333"/>
              <a:buFont typeface="Calibri"/>
              <a:buNone/>
              <a:defRPr sz="5333"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7"/>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rgbClr val="888888"/>
              </a:buClr>
              <a:buSzPts val="2667"/>
              <a:buNone/>
              <a:defRPr sz="2667">
                <a:solidFill>
                  <a:srgbClr val="888888"/>
                </a:solidFill>
              </a:defRPr>
            </a:lvl1pPr>
            <a:lvl2pPr marL="914400" lvl="1" indent="-228600" algn="l">
              <a:lnSpc>
                <a:spcPct val="100000"/>
              </a:lnSpc>
              <a:spcBef>
                <a:spcPts val="480"/>
              </a:spcBef>
              <a:spcAft>
                <a:spcPts val="0"/>
              </a:spcAft>
              <a:buClr>
                <a:srgbClr val="888888"/>
              </a:buClr>
              <a:buSzPts val="2400"/>
              <a:buNone/>
              <a:defRPr sz="2400">
                <a:solidFill>
                  <a:srgbClr val="888888"/>
                </a:solidFill>
              </a:defRPr>
            </a:lvl2pPr>
            <a:lvl3pPr marL="1371600" lvl="2" indent="-228600" algn="l">
              <a:lnSpc>
                <a:spcPct val="100000"/>
              </a:lnSpc>
              <a:spcBef>
                <a:spcPts val="427"/>
              </a:spcBef>
              <a:spcAft>
                <a:spcPts val="0"/>
              </a:spcAft>
              <a:buClr>
                <a:srgbClr val="888888"/>
              </a:buClr>
              <a:buSzPts val="2133"/>
              <a:buNone/>
              <a:defRPr sz="2133">
                <a:solidFill>
                  <a:srgbClr val="888888"/>
                </a:solidFill>
              </a:defRPr>
            </a:lvl3pPr>
            <a:lvl4pPr marL="1828800" lvl="3" indent="-228600" algn="l">
              <a:lnSpc>
                <a:spcPct val="100000"/>
              </a:lnSpc>
              <a:spcBef>
                <a:spcPts val="373"/>
              </a:spcBef>
              <a:spcAft>
                <a:spcPts val="0"/>
              </a:spcAft>
              <a:buClr>
                <a:srgbClr val="888888"/>
              </a:buClr>
              <a:buSzPts val="1867"/>
              <a:buNone/>
              <a:defRPr sz="1867">
                <a:solidFill>
                  <a:srgbClr val="888888"/>
                </a:solidFill>
              </a:defRPr>
            </a:lvl4pPr>
            <a:lvl5pPr marL="2286000" lvl="4" indent="-228600" algn="l">
              <a:lnSpc>
                <a:spcPct val="100000"/>
              </a:lnSpc>
              <a:spcBef>
                <a:spcPts val="373"/>
              </a:spcBef>
              <a:spcAft>
                <a:spcPts val="0"/>
              </a:spcAft>
              <a:buClr>
                <a:srgbClr val="888888"/>
              </a:buClr>
              <a:buSzPts val="1867"/>
              <a:buNone/>
              <a:defRPr sz="1867">
                <a:solidFill>
                  <a:srgbClr val="888888"/>
                </a:solidFill>
              </a:defRPr>
            </a:lvl5pPr>
            <a:lvl6pPr marL="2743200" lvl="5" indent="-228600" algn="l">
              <a:lnSpc>
                <a:spcPct val="100000"/>
              </a:lnSpc>
              <a:spcBef>
                <a:spcPts val="373"/>
              </a:spcBef>
              <a:spcAft>
                <a:spcPts val="0"/>
              </a:spcAft>
              <a:buClr>
                <a:srgbClr val="888888"/>
              </a:buClr>
              <a:buSzPts val="1867"/>
              <a:buNone/>
              <a:defRPr sz="1867">
                <a:solidFill>
                  <a:srgbClr val="888888"/>
                </a:solidFill>
              </a:defRPr>
            </a:lvl6pPr>
            <a:lvl7pPr marL="3200400" lvl="6" indent="-228600" algn="l">
              <a:lnSpc>
                <a:spcPct val="100000"/>
              </a:lnSpc>
              <a:spcBef>
                <a:spcPts val="373"/>
              </a:spcBef>
              <a:spcAft>
                <a:spcPts val="0"/>
              </a:spcAft>
              <a:buClr>
                <a:srgbClr val="888888"/>
              </a:buClr>
              <a:buSzPts val="1867"/>
              <a:buNone/>
              <a:defRPr sz="1867">
                <a:solidFill>
                  <a:srgbClr val="888888"/>
                </a:solidFill>
              </a:defRPr>
            </a:lvl7pPr>
            <a:lvl8pPr marL="3657600" lvl="7" indent="-228600" algn="l">
              <a:lnSpc>
                <a:spcPct val="100000"/>
              </a:lnSpc>
              <a:spcBef>
                <a:spcPts val="373"/>
              </a:spcBef>
              <a:spcAft>
                <a:spcPts val="0"/>
              </a:spcAft>
              <a:buClr>
                <a:srgbClr val="888888"/>
              </a:buClr>
              <a:buSzPts val="1867"/>
              <a:buNone/>
              <a:defRPr sz="1867">
                <a:solidFill>
                  <a:srgbClr val="888888"/>
                </a:solidFill>
              </a:defRPr>
            </a:lvl8pPr>
            <a:lvl9pPr marL="4114800" lvl="8" indent="-228600" algn="l">
              <a:lnSpc>
                <a:spcPct val="100000"/>
              </a:lnSpc>
              <a:spcBef>
                <a:spcPts val="373"/>
              </a:spcBef>
              <a:spcAft>
                <a:spcPts val="0"/>
              </a:spcAft>
              <a:buClr>
                <a:srgbClr val="888888"/>
              </a:buClr>
              <a:buSzPts val="1867"/>
              <a:buNone/>
              <a:defRPr sz="1867">
                <a:solidFill>
                  <a:srgbClr val="888888"/>
                </a:solidFill>
              </a:defRPr>
            </a:lvl9pPr>
          </a:lstStyle>
          <a:p>
            <a:endParaRPr/>
          </a:p>
        </p:txBody>
      </p:sp>
      <p:sp>
        <p:nvSpPr>
          <p:cNvPr id="33" name="Google Shape;33;p17"/>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7"/>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7"/>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6"/>
        <p:cNvGrpSpPr/>
        <p:nvPr/>
      </p:nvGrpSpPr>
      <p:grpSpPr>
        <a:xfrm>
          <a:off x="0" y="0"/>
          <a:ext cx="0" cy="0"/>
          <a:chOff x="0" y="0"/>
          <a:chExt cx="0" cy="0"/>
        </a:xfrm>
      </p:grpSpPr>
      <p:sp>
        <p:nvSpPr>
          <p:cNvPr id="37" name="Google Shape;37;p18"/>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8"/>
          <p:cNvSpPr txBox="1">
            <a:spLocks noGrp="1"/>
          </p:cNvSpPr>
          <p:nvPr>
            <p:ph type="body" idx="1"/>
          </p:nvPr>
        </p:nvSpPr>
        <p:spPr>
          <a:xfrm>
            <a:off x="609600" y="1600201"/>
            <a:ext cx="5384800" cy="4525963"/>
          </a:xfrm>
          <a:prstGeom prst="rect">
            <a:avLst/>
          </a:prstGeom>
          <a:noFill/>
          <a:ln>
            <a:noFill/>
          </a:ln>
        </p:spPr>
        <p:txBody>
          <a:bodyPr spcFirstLastPara="1" wrap="square" lIns="91425" tIns="45700" rIns="91425" bIns="45700" anchor="t" anchorCtr="0">
            <a:normAutofit/>
          </a:bodyPr>
          <a:lstStyle>
            <a:lvl1pPr marL="457200" lvl="0" indent="-465645" algn="l">
              <a:lnSpc>
                <a:spcPct val="100000"/>
              </a:lnSpc>
              <a:spcBef>
                <a:spcPts val="747"/>
              </a:spcBef>
              <a:spcAft>
                <a:spcPts val="0"/>
              </a:spcAft>
              <a:buClr>
                <a:schemeClr val="dk1"/>
              </a:buClr>
              <a:buSzPts val="3733"/>
              <a:buChar char="•"/>
              <a:defRPr sz="3733"/>
            </a:lvl1pPr>
            <a:lvl2pPr marL="914400" lvl="1" indent="-431800" algn="l">
              <a:lnSpc>
                <a:spcPct val="100000"/>
              </a:lnSpc>
              <a:spcBef>
                <a:spcPts val="640"/>
              </a:spcBef>
              <a:spcAft>
                <a:spcPts val="0"/>
              </a:spcAft>
              <a:buClr>
                <a:schemeClr val="dk1"/>
              </a:buClr>
              <a:buSzPts val="3200"/>
              <a:buChar char="–"/>
              <a:defRPr sz="3200"/>
            </a:lvl2pPr>
            <a:lvl3pPr marL="1371600" lvl="2" indent="-397954" algn="l">
              <a:lnSpc>
                <a:spcPct val="100000"/>
              </a:lnSpc>
              <a:spcBef>
                <a:spcPts val="533"/>
              </a:spcBef>
              <a:spcAft>
                <a:spcPts val="0"/>
              </a:spcAft>
              <a:buClr>
                <a:schemeClr val="dk1"/>
              </a:buClr>
              <a:buSzPts val="2667"/>
              <a:buChar char="•"/>
              <a:defRPr sz="2667"/>
            </a:lvl3pPr>
            <a:lvl4pPr marL="1828800" lvl="3" indent="-381000" algn="l">
              <a:lnSpc>
                <a:spcPct val="100000"/>
              </a:lnSpc>
              <a:spcBef>
                <a:spcPts val="480"/>
              </a:spcBef>
              <a:spcAft>
                <a:spcPts val="0"/>
              </a:spcAft>
              <a:buClr>
                <a:schemeClr val="dk1"/>
              </a:buClr>
              <a:buSzPts val="2400"/>
              <a:buChar char="–"/>
              <a:defRPr sz="2400"/>
            </a:lvl4pPr>
            <a:lvl5pPr marL="2286000" lvl="4" indent="-381000" algn="l">
              <a:lnSpc>
                <a:spcPct val="100000"/>
              </a:lnSpc>
              <a:spcBef>
                <a:spcPts val="480"/>
              </a:spcBef>
              <a:spcAft>
                <a:spcPts val="0"/>
              </a:spcAft>
              <a:buClr>
                <a:schemeClr val="dk1"/>
              </a:buClr>
              <a:buSzPts val="2400"/>
              <a:buChar char="»"/>
              <a:defRPr sz="2400"/>
            </a:lvl5pPr>
            <a:lvl6pPr marL="2743200" lvl="5" indent="-381000" algn="l">
              <a:lnSpc>
                <a:spcPct val="100000"/>
              </a:lnSpc>
              <a:spcBef>
                <a:spcPts val="480"/>
              </a:spcBef>
              <a:spcAft>
                <a:spcPts val="0"/>
              </a:spcAft>
              <a:buClr>
                <a:schemeClr val="dk1"/>
              </a:buClr>
              <a:buSzPts val="2400"/>
              <a:buChar char="•"/>
              <a:defRPr sz="2400"/>
            </a:lvl6pPr>
            <a:lvl7pPr marL="3200400" lvl="6" indent="-381000" algn="l">
              <a:lnSpc>
                <a:spcPct val="100000"/>
              </a:lnSpc>
              <a:spcBef>
                <a:spcPts val="480"/>
              </a:spcBef>
              <a:spcAft>
                <a:spcPts val="0"/>
              </a:spcAft>
              <a:buClr>
                <a:schemeClr val="dk1"/>
              </a:buClr>
              <a:buSzPts val="2400"/>
              <a:buChar char="•"/>
              <a:defRPr sz="2400"/>
            </a:lvl7pPr>
            <a:lvl8pPr marL="3657600" lvl="7" indent="-381000" algn="l">
              <a:lnSpc>
                <a:spcPct val="100000"/>
              </a:lnSpc>
              <a:spcBef>
                <a:spcPts val="480"/>
              </a:spcBef>
              <a:spcAft>
                <a:spcPts val="0"/>
              </a:spcAft>
              <a:buClr>
                <a:schemeClr val="dk1"/>
              </a:buClr>
              <a:buSzPts val="2400"/>
              <a:buChar char="•"/>
              <a:defRPr sz="2400"/>
            </a:lvl8pPr>
            <a:lvl9pPr marL="4114800" lvl="8" indent="-381000" algn="l">
              <a:lnSpc>
                <a:spcPct val="100000"/>
              </a:lnSpc>
              <a:spcBef>
                <a:spcPts val="480"/>
              </a:spcBef>
              <a:spcAft>
                <a:spcPts val="0"/>
              </a:spcAft>
              <a:buClr>
                <a:schemeClr val="dk1"/>
              </a:buClr>
              <a:buSzPts val="2400"/>
              <a:buChar char="•"/>
              <a:defRPr sz="2400"/>
            </a:lvl9pPr>
          </a:lstStyle>
          <a:p>
            <a:endParaRPr/>
          </a:p>
        </p:txBody>
      </p:sp>
      <p:sp>
        <p:nvSpPr>
          <p:cNvPr id="39" name="Google Shape;39;p18"/>
          <p:cNvSpPr txBox="1">
            <a:spLocks noGrp="1"/>
          </p:cNvSpPr>
          <p:nvPr>
            <p:ph type="body" idx="2"/>
          </p:nvPr>
        </p:nvSpPr>
        <p:spPr>
          <a:xfrm>
            <a:off x="6197600" y="1600201"/>
            <a:ext cx="5384800" cy="4525963"/>
          </a:xfrm>
          <a:prstGeom prst="rect">
            <a:avLst/>
          </a:prstGeom>
          <a:noFill/>
          <a:ln>
            <a:noFill/>
          </a:ln>
        </p:spPr>
        <p:txBody>
          <a:bodyPr spcFirstLastPara="1" wrap="square" lIns="91425" tIns="45700" rIns="91425" bIns="45700" anchor="t" anchorCtr="0">
            <a:normAutofit/>
          </a:bodyPr>
          <a:lstStyle>
            <a:lvl1pPr marL="457200" lvl="0" indent="-465645" algn="l">
              <a:lnSpc>
                <a:spcPct val="100000"/>
              </a:lnSpc>
              <a:spcBef>
                <a:spcPts val="747"/>
              </a:spcBef>
              <a:spcAft>
                <a:spcPts val="0"/>
              </a:spcAft>
              <a:buClr>
                <a:schemeClr val="dk1"/>
              </a:buClr>
              <a:buSzPts val="3733"/>
              <a:buChar char="•"/>
              <a:defRPr sz="3733"/>
            </a:lvl1pPr>
            <a:lvl2pPr marL="914400" lvl="1" indent="-431800" algn="l">
              <a:lnSpc>
                <a:spcPct val="100000"/>
              </a:lnSpc>
              <a:spcBef>
                <a:spcPts val="640"/>
              </a:spcBef>
              <a:spcAft>
                <a:spcPts val="0"/>
              </a:spcAft>
              <a:buClr>
                <a:schemeClr val="dk1"/>
              </a:buClr>
              <a:buSzPts val="3200"/>
              <a:buChar char="–"/>
              <a:defRPr sz="3200"/>
            </a:lvl2pPr>
            <a:lvl3pPr marL="1371600" lvl="2" indent="-397954" algn="l">
              <a:lnSpc>
                <a:spcPct val="100000"/>
              </a:lnSpc>
              <a:spcBef>
                <a:spcPts val="533"/>
              </a:spcBef>
              <a:spcAft>
                <a:spcPts val="0"/>
              </a:spcAft>
              <a:buClr>
                <a:schemeClr val="dk1"/>
              </a:buClr>
              <a:buSzPts val="2667"/>
              <a:buChar char="•"/>
              <a:defRPr sz="2667"/>
            </a:lvl3pPr>
            <a:lvl4pPr marL="1828800" lvl="3" indent="-381000" algn="l">
              <a:lnSpc>
                <a:spcPct val="100000"/>
              </a:lnSpc>
              <a:spcBef>
                <a:spcPts val="480"/>
              </a:spcBef>
              <a:spcAft>
                <a:spcPts val="0"/>
              </a:spcAft>
              <a:buClr>
                <a:schemeClr val="dk1"/>
              </a:buClr>
              <a:buSzPts val="2400"/>
              <a:buChar char="–"/>
              <a:defRPr sz="2400"/>
            </a:lvl4pPr>
            <a:lvl5pPr marL="2286000" lvl="4" indent="-381000" algn="l">
              <a:lnSpc>
                <a:spcPct val="100000"/>
              </a:lnSpc>
              <a:spcBef>
                <a:spcPts val="480"/>
              </a:spcBef>
              <a:spcAft>
                <a:spcPts val="0"/>
              </a:spcAft>
              <a:buClr>
                <a:schemeClr val="dk1"/>
              </a:buClr>
              <a:buSzPts val="2400"/>
              <a:buChar char="»"/>
              <a:defRPr sz="2400"/>
            </a:lvl5pPr>
            <a:lvl6pPr marL="2743200" lvl="5" indent="-381000" algn="l">
              <a:lnSpc>
                <a:spcPct val="100000"/>
              </a:lnSpc>
              <a:spcBef>
                <a:spcPts val="480"/>
              </a:spcBef>
              <a:spcAft>
                <a:spcPts val="0"/>
              </a:spcAft>
              <a:buClr>
                <a:schemeClr val="dk1"/>
              </a:buClr>
              <a:buSzPts val="2400"/>
              <a:buChar char="•"/>
              <a:defRPr sz="2400"/>
            </a:lvl6pPr>
            <a:lvl7pPr marL="3200400" lvl="6" indent="-381000" algn="l">
              <a:lnSpc>
                <a:spcPct val="100000"/>
              </a:lnSpc>
              <a:spcBef>
                <a:spcPts val="480"/>
              </a:spcBef>
              <a:spcAft>
                <a:spcPts val="0"/>
              </a:spcAft>
              <a:buClr>
                <a:schemeClr val="dk1"/>
              </a:buClr>
              <a:buSzPts val="2400"/>
              <a:buChar char="•"/>
              <a:defRPr sz="2400"/>
            </a:lvl7pPr>
            <a:lvl8pPr marL="3657600" lvl="7" indent="-381000" algn="l">
              <a:lnSpc>
                <a:spcPct val="100000"/>
              </a:lnSpc>
              <a:spcBef>
                <a:spcPts val="480"/>
              </a:spcBef>
              <a:spcAft>
                <a:spcPts val="0"/>
              </a:spcAft>
              <a:buClr>
                <a:schemeClr val="dk1"/>
              </a:buClr>
              <a:buSzPts val="2400"/>
              <a:buChar char="•"/>
              <a:defRPr sz="2400"/>
            </a:lvl8pPr>
            <a:lvl9pPr marL="4114800" lvl="8" indent="-381000" algn="l">
              <a:lnSpc>
                <a:spcPct val="100000"/>
              </a:lnSpc>
              <a:spcBef>
                <a:spcPts val="480"/>
              </a:spcBef>
              <a:spcAft>
                <a:spcPts val="0"/>
              </a:spcAft>
              <a:buClr>
                <a:schemeClr val="dk1"/>
              </a:buClr>
              <a:buSzPts val="2400"/>
              <a:buChar char="•"/>
              <a:defRPr sz="2400"/>
            </a:lvl9pPr>
          </a:lstStyle>
          <a:p>
            <a:endParaRPr/>
          </a:p>
        </p:txBody>
      </p:sp>
      <p:sp>
        <p:nvSpPr>
          <p:cNvPr id="40" name="Google Shape;40;p18"/>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8"/>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8"/>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3"/>
        <p:cNvGrpSpPr/>
        <p:nvPr/>
      </p:nvGrpSpPr>
      <p:grpSpPr>
        <a:xfrm>
          <a:off x="0" y="0"/>
          <a:ext cx="0" cy="0"/>
          <a:chOff x="0" y="0"/>
          <a:chExt cx="0" cy="0"/>
        </a:xfrm>
      </p:grpSpPr>
      <p:sp>
        <p:nvSpPr>
          <p:cNvPr id="44" name="Google Shape;44;p19"/>
          <p:cNvSpPr txBox="1">
            <a:spLocks noGrp="1"/>
          </p:cNvSpPr>
          <p:nvPr>
            <p:ph type="title"/>
          </p:nvPr>
        </p:nvSpPr>
        <p:spPr>
          <a:xfrm>
            <a:off x="710258" y="293366"/>
            <a:ext cx="10791153" cy="1018033"/>
          </a:xfrm>
          <a:prstGeom prst="rect">
            <a:avLst/>
          </a:prstGeom>
          <a:noFill/>
          <a:ln>
            <a:noFill/>
          </a:ln>
        </p:spPr>
        <p:txBody>
          <a:bodyPr spcFirstLastPara="1" wrap="square" lIns="91425" tIns="45700" rIns="91425" bIns="45700" anchor="ctr" anchorCtr="0">
            <a:normAutofit/>
          </a:bodyPr>
          <a:lstStyle>
            <a:lvl1pPr lvl="0" algn="r">
              <a:lnSpc>
                <a:spcPct val="100000"/>
              </a:lnSpc>
              <a:spcBef>
                <a:spcPts val="0"/>
              </a:spcBef>
              <a:spcAft>
                <a:spcPts val="0"/>
              </a:spcAft>
              <a:buClr>
                <a:schemeClr val="lt1"/>
              </a:buClr>
              <a:buSzPts val="4800"/>
              <a:buFont typeface="Calibri"/>
              <a:buNone/>
              <a:defRPr sz="48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9"/>
          <p:cNvSpPr txBox="1">
            <a:spLocks noGrp="1"/>
          </p:cNvSpPr>
          <p:nvPr>
            <p:ph type="body" idx="1"/>
          </p:nvPr>
        </p:nvSpPr>
        <p:spPr>
          <a:xfrm>
            <a:off x="715839" y="2069721"/>
            <a:ext cx="5386917" cy="639763"/>
          </a:xfrm>
          <a:prstGeom prst="rect">
            <a:avLst/>
          </a:prstGeom>
          <a:noFill/>
          <a:ln>
            <a:noFill/>
          </a:ln>
        </p:spPr>
        <p:txBody>
          <a:bodyPr spcFirstLastPara="1" wrap="square" lIns="91425" tIns="45700" rIns="91425" bIns="45700" anchor="b" anchorCtr="0">
            <a:normAutofit/>
          </a:bodyPr>
          <a:lstStyle>
            <a:lvl1pPr marL="457200" lvl="0" indent="-228600" algn="ctr">
              <a:lnSpc>
                <a:spcPct val="100000"/>
              </a:lnSpc>
              <a:spcBef>
                <a:spcPts val="640"/>
              </a:spcBef>
              <a:spcAft>
                <a:spcPts val="0"/>
              </a:spcAft>
              <a:buClr>
                <a:schemeClr val="dk1"/>
              </a:buClr>
              <a:buSzPts val="3200"/>
              <a:buNone/>
              <a:defRPr sz="3200" b="1">
                <a:solidFill>
                  <a:schemeClr val="dk1"/>
                </a:solidFill>
              </a:defRPr>
            </a:lvl1pPr>
            <a:lvl2pPr marL="914400" lvl="1" indent="-228600" algn="l">
              <a:lnSpc>
                <a:spcPct val="100000"/>
              </a:lnSpc>
              <a:spcBef>
                <a:spcPts val="533"/>
              </a:spcBef>
              <a:spcAft>
                <a:spcPts val="0"/>
              </a:spcAft>
              <a:buClr>
                <a:schemeClr val="dk1"/>
              </a:buClr>
              <a:buSzPts val="2667"/>
              <a:buNone/>
              <a:defRPr sz="2667" b="1"/>
            </a:lvl2pPr>
            <a:lvl3pPr marL="1371600" lvl="2" indent="-228600" algn="l">
              <a:lnSpc>
                <a:spcPct val="100000"/>
              </a:lnSpc>
              <a:spcBef>
                <a:spcPts val="480"/>
              </a:spcBef>
              <a:spcAft>
                <a:spcPts val="0"/>
              </a:spcAft>
              <a:buClr>
                <a:schemeClr val="dk1"/>
              </a:buClr>
              <a:buSzPts val="2400"/>
              <a:buNone/>
              <a:defRPr sz="2400" b="1"/>
            </a:lvl3pPr>
            <a:lvl4pPr marL="1828800" lvl="3" indent="-228600" algn="l">
              <a:lnSpc>
                <a:spcPct val="100000"/>
              </a:lnSpc>
              <a:spcBef>
                <a:spcPts val="427"/>
              </a:spcBef>
              <a:spcAft>
                <a:spcPts val="0"/>
              </a:spcAft>
              <a:buClr>
                <a:schemeClr val="dk1"/>
              </a:buClr>
              <a:buSzPts val="2133"/>
              <a:buNone/>
              <a:defRPr sz="2133" b="1"/>
            </a:lvl4pPr>
            <a:lvl5pPr marL="2286000" lvl="4" indent="-228600" algn="l">
              <a:lnSpc>
                <a:spcPct val="100000"/>
              </a:lnSpc>
              <a:spcBef>
                <a:spcPts val="427"/>
              </a:spcBef>
              <a:spcAft>
                <a:spcPts val="0"/>
              </a:spcAft>
              <a:buClr>
                <a:schemeClr val="dk1"/>
              </a:buClr>
              <a:buSzPts val="2133"/>
              <a:buNone/>
              <a:defRPr sz="2133" b="1"/>
            </a:lvl5pPr>
            <a:lvl6pPr marL="2743200" lvl="5" indent="-228600" algn="l">
              <a:lnSpc>
                <a:spcPct val="100000"/>
              </a:lnSpc>
              <a:spcBef>
                <a:spcPts val="427"/>
              </a:spcBef>
              <a:spcAft>
                <a:spcPts val="0"/>
              </a:spcAft>
              <a:buClr>
                <a:schemeClr val="dk1"/>
              </a:buClr>
              <a:buSzPts val="2133"/>
              <a:buNone/>
              <a:defRPr sz="2133" b="1"/>
            </a:lvl6pPr>
            <a:lvl7pPr marL="3200400" lvl="6" indent="-228600" algn="l">
              <a:lnSpc>
                <a:spcPct val="100000"/>
              </a:lnSpc>
              <a:spcBef>
                <a:spcPts val="427"/>
              </a:spcBef>
              <a:spcAft>
                <a:spcPts val="0"/>
              </a:spcAft>
              <a:buClr>
                <a:schemeClr val="dk1"/>
              </a:buClr>
              <a:buSzPts val="2133"/>
              <a:buNone/>
              <a:defRPr sz="2133" b="1"/>
            </a:lvl7pPr>
            <a:lvl8pPr marL="3657600" lvl="7" indent="-228600" algn="l">
              <a:lnSpc>
                <a:spcPct val="100000"/>
              </a:lnSpc>
              <a:spcBef>
                <a:spcPts val="427"/>
              </a:spcBef>
              <a:spcAft>
                <a:spcPts val="0"/>
              </a:spcAft>
              <a:buClr>
                <a:schemeClr val="dk1"/>
              </a:buClr>
              <a:buSzPts val="2133"/>
              <a:buNone/>
              <a:defRPr sz="2133" b="1"/>
            </a:lvl8pPr>
            <a:lvl9pPr marL="4114800" lvl="8" indent="-228600" algn="l">
              <a:lnSpc>
                <a:spcPct val="100000"/>
              </a:lnSpc>
              <a:spcBef>
                <a:spcPts val="427"/>
              </a:spcBef>
              <a:spcAft>
                <a:spcPts val="0"/>
              </a:spcAft>
              <a:buClr>
                <a:schemeClr val="dk1"/>
              </a:buClr>
              <a:buSzPts val="2133"/>
              <a:buNone/>
              <a:defRPr sz="2133" b="1"/>
            </a:lvl9pPr>
          </a:lstStyle>
          <a:p>
            <a:endParaRPr/>
          </a:p>
        </p:txBody>
      </p:sp>
      <p:sp>
        <p:nvSpPr>
          <p:cNvPr id="46" name="Google Shape;46;p19"/>
          <p:cNvSpPr txBox="1">
            <a:spLocks noGrp="1"/>
          </p:cNvSpPr>
          <p:nvPr>
            <p:ph type="body" idx="2"/>
          </p:nvPr>
        </p:nvSpPr>
        <p:spPr>
          <a:xfrm>
            <a:off x="715839" y="2699584"/>
            <a:ext cx="5386917" cy="3035059"/>
          </a:xfrm>
          <a:prstGeom prst="rect">
            <a:avLst/>
          </a:prstGeom>
          <a:noFill/>
          <a:ln>
            <a:noFill/>
          </a:ln>
        </p:spPr>
        <p:txBody>
          <a:bodyPr spcFirstLastPara="1" wrap="square" lIns="91425" tIns="45700" rIns="91425" bIns="45700" anchor="t" anchorCtr="0">
            <a:normAutofit/>
          </a:bodyPr>
          <a:lstStyle>
            <a:lvl1pPr marL="457200" lvl="0" indent="-431800" algn="ctr">
              <a:lnSpc>
                <a:spcPct val="100000"/>
              </a:lnSpc>
              <a:spcBef>
                <a:spcPts val="640"/>
              </a:spcBef>
              <a:spcAft>
                <a:spcPts val="0"/>
              </a:spcAft>
              <a:buClr>
                <a:schemeClr val="dk1"/>
              </a:buClr>
              <a:buSzPts val="3200"/>
              <a:buChar char="•"/>
              <a:defRPr sz="3200">
                <a:solidFill>
                  <a:schemeClr val="dk1"/>
                </a:solidFill>
              </a:defRPr>
            </a:lvl1pPr>
            <a:lvl2pPr marL="914400" lvl="1" indent="-397954" algn="ctr">
              <a:lnSpc>
                <a:spcPct val="100000"/>
              </a:lnSpc>
              <a:spcBef>
                <a:spcPts val="533"/>
              </a:spcBef>
              <a:spcAft>
                <a:spcPts val="0"/>
              </a:spcAft>
              <a:buClr>
                <a:schemeClr val="dk1"/>
              </a:buClr>
              <a:buSzPts val="2667"/>
              <a:buChar char="–"/>
              <a:defRPr sz="2667">
                <a:solidFill>
                  <a:schemeClr val="dk1"/>
                </a:solidFill>
              </a:defRPr>
            </a:lvl2pPr>
            <a:lvl3pPr marL="1371600" lvl="2" indent="-381000" algn="ctr">
              <a:lnSpc>
                <a:spcPct val="100000"/>
              </a:lnSpc>
              <a:spcBef>
                <a:spcPts val="480"/>
              </a:spcBef>
              <a:spcAft>
                <a:spcPts val="0"/>
              </a:spcAft>
              <a:buClr>
                <a:schemeClr val="dk1"/>
              </a:buClr>
              <a:buSzPts val="2400"/>
              <a:buChar char="•"/>
              <a:defRPr sz="2400">
                <a:solidFill>
                  <a:schemeClr val="dk1"/>
                </a:solidFill>
              </a:defRPr>
            </a:lvl3pPr>
            <a:lvl4pPr marL="1828800" lvl="3" indent="-364045" algn="ctr">
              <a:lnSpc>
                <a:spcPct val="100000"/>
              </a:lnSpc>
              <a:spcBef>
                <a:spcPts val="427"/>
              </a:spcBef>
              <a:spcAft>
                <a:spcPts val="0"/>
              </a:spcAft>
              <a:buClr>
                <a:schemeClr val="dk1"/>
              </a:buClr>
              <a:buSzPts val="2133"/>
              <a:buChar char="–"/>
              <a:defRPr sz="2133">
                <a:solidFill>
                  <a:schemeClr val="dk1"/>
                </a:solidFill>
              </a:defRPr>
            </a:lvl4pPr>
            <a:lvl5pPr marL="2286000" lvl="4" indent="-364045" algn="ctr">
              <a:lnSpc>
                <a:spcPct val="100000"/>
              </a:lnSpc>
              <a:spcBef>
                <a:spcPts val="427"/>
              </a:spcBef>
              <a:spcAft>
                <a:spcPts val="0"/>
              </a:spcAft>
              <a:buClr>
                <a:schemeClr val="dk1"/>
              </a:buClr>
              <a:buSzPts val="2133"/>
              <a:buChar char="»"/>
              <a:defRPr sz="2133">
                <a:solidFill>
                  <a:schemeClr val="dk1"/>
                </a:solidFill>
              </a:defRPr>
            </a:lvl5pPr>
            <a:lvl6pPr marL="2743200" lvl="5" indent="-364045" algn="l">
              <a:lnSpc>
                <a:spcPct val="100000"/>
              </a:lnSpc>
              <a:spcBef>
                <a:spcPts val="427"/>
              </a:spcBef>
              <a:spcAft>
                <a:spcPts val="0"/>
              </a:spcAft>
              <a:buClr>
                <a:schemeClr val="dk1"/>
              </a:buClr>
              <a:buSzPts val="2133"/>
              <a:buChar char="•"/>
              <a:defRPr sz="2133"/>
            </a:lvl6pPr>
            <a:lvl7pPr marL="3200400" lvl="6" indent="-364045" algn="l">
              <a:lnSpc>
                <a:spcPct val="100000"/>
              </a:lnSpc>
              <a:spcBef>
                <a:spcPts val="427"/>
              </a:spcBef>
              <a:spcAft>
                <a:spcPts val="0"/>
              </a:spcAft>
              <a:buClr>
                <a:schemeClr val="dk1"/>
              </a:buClr>
              <a:buSzPts val="2133"/>
              <a:buChar char="•"/>
              <a:defRPr sz="2133"/>
            </a:lvl7pPr>
            <a:lvl8pPr marL="3657600" lvl="7" indent="-364045" algn="l">
              <a:lnSpc>
                <a:spcPct val="100000"/>
              </a:lnSpc>
              <a:spcBef>
                <a:spcPts val="427"/>
              </a:spcBef>
              <a:spcAft>
                <a:spcPts val="0"/>
              </a:spcAft>
              <a:buClr>
                <a:schemeClr val="dk1"/>
              </a:buClr>
              <a:buSzPts val="2133"/>
              <a:buChar char="•"/>
              <a:defRPr sz="2133"/>
            </a:lvl8pPr>
            <a:lvl9pPr marL="4114800" lvl="8" indent="-364045" algn="l">
              <a:lnSpc>
                <a:spcPct val="100000"/>
              </a:lnSpc>
              <a:spcBef>
                <a:spcPts val="427"/>
              </a:spcBef>
              <a:spcAft>
                <a:spcPts val="0"/>
              </a:spcAft>
              <a:buClr>
                <a:schemeClr val="dk1"/>
              </a:buClr>
              <a:buSzPts val="2133"/>
              <a:buChar char="•"/>
              <a:defRPr sz="2133"/>
            </a:lvl9pPr>
          </a:lstStyle>
          <a:p>
            <a:endParaRPr/>
          </a:p>
        </p:txBody>
      </p:sp>
      <p:sp>
        <p:nvSpPr>
          <p:cNvPr id="47" name="Google Shape;47;p19"/>
          <p:cNvSpPr txBox="1">
            <a:spLocks noGrp="1"/>
          </p:cNvSpPr>
          <p:nvPr>
            <p:ph type="body" idx="3"/>
          </p:nvPr>
        </p:nvSpPr>
        <p:spPr>
          <a:xfrm>
            <a:off x="6096001" y="2069721"/>
            <a:ext cx="5389033" cy="639763"/>
          </a:xfrm>
          <a:prstGeom prst="rect">
            <a:avLst/>
          </a:prstGeom>
          <a:noFill/>
          <a:ln>
            <a:noFill/>
          </a:ln>
        </p:spPr>
        <p:txBody>
          <a:bodyPr spcFirstLastPara="1" wrap="square" lIns="91425" tIns="45700" rIns="91425" bIns="45700" anchor="b" anchorCtr="0">
            <a:normAutofit/>
          </a:bodyPr>
          <a:lstStyle>
            <a:lvl1pPr marL="457200" lvl="0" indent="-228600" algn="ctr">
              <a:lnSpc>
                <a:spcPct val="100000"/>
              </a:lnSpc>
              <a:spcBef>
                <a:spcPts val="640"/>
              </a:spcBef>
              <a:spcAft>
                <a:spcPts val="0"/>
              </a:spcAft>
              <a:buClr>
                <a:schemeClr val="dk1"/>
              </a:buClr>
              <a:buSzPts val="3200"/>
              <a:buNone/>
              <a:defRPr sz="3200" b="1">
                <a:solidFill>
                  <a:schemeClr val="dk1"/>
                </a:solidFill>
              </a:defRPr>
            </a:lvl1pPr>
            <a:lvl2pPr marL="914400" lvl="1" indent="-228600" algn="l">
              <a:lnSpc>
                <a:spcPct val="100000"/>
              </a:lnSpc>
              <a:spcBef>
                <a:spcPts val="533"/>
              </a:spcBef>
              <a:spcAft>
                <a:spcPts val="0"/>
              </a:spcAft>
              <a:buClr>
                <a:schemeClr val="dk1"/>
              </a:buClr>
              <a:buSzPts val="2667"/>
              <a:buNone/>
              <a:defRPr sz="2667" b="1"/>
            </a:lvl2pPr>
            <a:lvl3pPr marL="1371600" lvl="2" indent="-228600" algn="l">
              <a:lnSpc>
                <a:spcPct val="100000"/>
              </a:lnSpc>
              <a:spcBef>
                <a:spcPts val="480"/>
              </a:spcBef>
              <a:spcAft>
                <a:spcPts val="0"/>
              </a:spcAft>
              <a:buClr>
                <a:schemeClr val="dk1"/>
              </a:buClr>
              <a:buSzPts val="2400"/>
              <a:buNone/>
              <a:defRPr sz="2400" b="1"/>
            </a:lvl3pPr>
            <a:lvl4pPr marL="1828800" lvl="3" indent="-228600" algn="l">
              <a:lnSpc>
                <a:spcPct val="100000"/>
              </a:lnSpc>
              <a:spcBef>
                <a:spcPts val="427"/>
              </a:spcBef>
              <a:spcAft>
                <a:spcPts val="0"/>
              </a:spcAft>
              <a:buClr>
                <a:schemeClr val="dk1"/>
              </a:buClr>
              <a:buSzPts val="2133"/>
              <a:buNone/>
              <a:defRPr sz="2133" b="1"/>
            </a:lvl4pPr>
            <a:lvl5pPr marL="2286000" lvl="4" indent="-228600" algn="l">
              <a:lnSpc>
                <a:spcPct val="100000"/>
              </a:lnSpc>
              <a:spcBef>
                <a:spcPts val="427"/>
              </a:spcBef>
              <a:spcAft>
                <a:spcPts val="0"/>
              </a:spcAft>
              <a:buClr>
                <a:schemeClr val="dk1"/>
              </a:buClr>
              <a:buSzPts val="2133"/>
              <a:buNone/>
              <a:defRPr sz="2133" b="1"/>
            </a:lvl5pPr>
            <a:lvl6pPr marL="2743200" lvl="5" indent="-228600" algn="l">
              <a:lnSpc>
                <a:spcPct val="100000"/>
              </a:lnSpc>
              <a:spcBef>
                <a:spcPts val="427"/>
              </a:spcBef>
              <a:spcAft>
                <a:spcPts val="0"/>
              </a:spcAft>
              <a:buClr>
                <a:schemeClr val="dk1"/>
              </a:buClr>
              <a:buSzPts val="2133"/>
              <a:buNone/>
              <a:defRPr sz="2133" b="1"/>
            </a:lvl6pPr>
            <a:lvl7pPr marL="3200400" lvl="6" indent="-228600" algn="l">
              <a:lnSpc>
                <a:spcPct val="100000"/>
              </a:lnSpc>
              <a:spcBef>
                <a:spcPts val="427"/>
              </a:spcBef>
              <a:spcAft>
                <a:spcPts val="0"/>
              </a:spcAft>
              <a:buClr>
                <a:schemeClr val="dk1"/>
              </a:buClr>
              <a:buSzPts val="2133"/>
              <a:buNone/>
              <a:defRPr sz="2133" b="1"/>
            </a:lvl7pPr>
            <a:lvl8pPr marL="3657600" lvl="7" indent="-228600" algn="l">
              <a:lnSpc>
                <a:spcPct val="100000"/>
              </a:lnSpc>
              <a:spcBef>
                <a:spcPts val="427"/>
              </a:spcBef>
              <a:spcAft>
                <a:spcPts val="0"/>
              </a:spcAft>
              <a:buClr>
                <a:schemeClr val="dk1"/>
              </a:buClr>
              <a:buSzPts val="2133"/>
              <a:buNone/>
              <a:defRPr sz="2133" b="1"/>
            </a:lvl8pPr>
            <a:lvl9pPr marL="4114800" lvl="8" indent="-228600" algn="l">
              <a:lnSpc>
                <a:spcPct val="100000"/>
              </a:lnSpc>
              <a:spcBef>
                <a:spcPts val="427"/>
              </a:spcBef>
              <a:spcAft>
                <a:spcPts val="0"/>
              </a:spcAft>
              <a:buClr>
                <a:schemeClr val="dk1"/>
              </a:buClr>
              <a:buSzPts val="2133"/>
              <a:buNone/>
              <a:defRPr sz="2133" b="1"/>
            </a:lvl9pPr>
          </a:lstStyle>
          <a:p>
            <a:endParaRPr/>
          </a:p>
        </p:txBody>
      </p:sp>
      <p:sp>
        <p:nvSpPr>
          <p:cNvPr id="48" name="Google Shape;48;p19"/>
          <p:cNvSpPr txBox="1">
            <a:spLocks noGrp="1"/>
          </p:cNvSpPr>
          <p:nvPr>
            <p:ph type="body" idx="4"/>
          </p:nvPr>
        </p:nvSpPr>
        <p:spPr>
          <a:xfrm>
            <a:off x="6096001" y="2699584"/>
            <a:ext cx="5389033" cy="3035059"/>
          </a:xfrm>
          <a:prstGeom prst="rect">
            <a:avLst/>
          </a:prstGeom>
          <a:noFill/>
          <a:ln>
            <a:noFill/>
          </a:ln>
        </p:spPr>
        <p:txBody>
          <a:bodyPr spcFirstLastPara="1" wrap="square" lIns="91425" tIns="45700" rIns="91425" bIns="45700" anchor="t" anchorCtr="0">
            <a:normAutofit/>
          </a:bodyPr>
          <a:lstStyle>
            <a:lvl1pPr marL="457200" lvl="0" indent="-431800" algn="ctr">
              <a:lnSpc>
                <a:spcPct val="100000"/>
              </a:lnSpc>
              <a:spcBef>
                <a:spcPts val="640"/>
              </a:spcBef>
              <a:spcAft>
                <a:spcPts val="0"/>
              </a:spcAft>
              <a:buClr>
                <a:schemeClr val="dk1"/>
              </a:buClr>
              <a:buSzPts val="3200"/>
              <a:buChar char="•"/>
              <a:defRPr sz="3200">
                <a:solidFill>
                  <a:schemeClr val="dk1"/>
                </a:solidFill>
              </a:defRPr>
            </a:lvl1pPr>
            <a:lvl2pPr marL="914400" lvl="1" indent="-397954" algn="ctr">
              <a:lnSpc>
                <a:spcPct val="100000"/>
              </a:lnSpc>
              <a:spcBef>
                <a:spcPts val="533"/>
              </a:spcBef>
              <a:spcAft>
                <a:spcPts val="0"/>
              </a:spcAft>
              <a:buClr>
                <a:schemeClr val="dk1"/>
              </a:buClr>
              <a:buSzPts val="2667"/>
              <a:buChar char="–"/>
              <a:defRPr sz="2667">
                <a:solidFill>
                  <a:schemeClr val="dk1"/>
                </a:solidFill>
              </a:defRPr>
            </a:lvl2pPr>
            <a:lvl3pPr marL="1371600" lvl="2" indent="-381000" algn="ctr">
              <a:lnSpc>
                <a:spcPct val="100000"/>
              </a:lnSpc>
              <a:spcBef>
                <a:spcPts val="480"/>
              </a:spcBef>
              <a:spcAft>
                <a:spcPts val="0"/>
              </a:spcAft>
              <a:buClr>
                <a:schemeClr val="dk1"/>
              </a:buClr>
              <a:buSzPts val="2400"/>
              <a:buChar char="•"/>
              <a:defRPr sz="2400">
                <a:solidFill>
                  <a:schemeClr val="dk1"/>
                </a:solidFill>
              </a:defRPr>
            </a:lvl3pPr>
            <a:lvl4pPr marL="1828800" lvl="3" indent="-364045" algn="ctr">
              <a:lnSpc>
                <a:spcPct val="100000"/>
              </a:lnSpc>
              <a:spcBef>
                <a:spcPts val="427"/>
              </a:spcBef>
              <a:spcAft>
                <a:spcPts val="0"/>
              </a:spcAft>
              <a:buClr>
                <a:schemeClr val="dk1"/>
              </a:buClr>
              <a:buSzPts val="2133"/>
              <a:buChar char="–"/>
              <a:defRPr sz="2133">
                <a:solidFill>
                  <a:schemeClr val="dk1"/>
                </a:solidFill>
              </a:defRPr>
            </a:lvl4pPr>
            <a:lvl5pPr marL="2286000" lvl="4" indent="-364045" algn="ctr">
              <a:lnSpc>
                <a:spcPct val="100000"/>
              </a:lnSpc>
              <a:spcBef>
                <a:spcPts val="427"/>
              </a:spcBef>
              <a:spcAft>
                <a:spcPts val="0"/>
              </a:spcAft>
              <a:buClr>
                <a:schemeClr val="dk1"/>
              </a:buClr>
              <a:buSzPts val="2133"/>
              <a:buChar char="»"/>
              <a:defRPr sz="2133">
                <a:solidFill>
                  <a:schemeClr val="dk1"/>
                </a:solidFill>
              </a:defRPr>
            </a:lvl5pPr>
            <a:lvl6pPr marL="2743200" lvl="5" indent="-364045" algn="l">
              <a:lnSpc>
                <a:spcPct val="100000"/>
              </a:lnSpc>
              <a:spcBef>
                <a:spcPts val="427"/>
              </a:spcBef>
              <a:spcAft>
                <a:spcPts val="0"/>
              </a:spcAft>
              <a:buClr>
                <a:schemeClr val="dk1"/>
              </a:buClr>
              <a:buSzPts val="2133"/>
              <a:buChar char="•"/>
              <a:defRPr sz="2133"/>
            </a:lvl6pPr>
            <a:lvl7pPr marL="3200400" lvl="6" indent="-364045" algn="l">
              <a:lnSpc>
                <a:spcPct val="100000"/>
              </a:lnSpc>
              <a:spcBef>
                <a:spcPts val="427"/>
              </a:spcBef>
              <a:spcAft>
                <a:spcPts val="0"/>
              </a:spcAft>
              <a:buClr>
                <a:schemeClr val="dk1"/>
              </a:buClr>
              <a:buSzPts val="2133"/>
              <a:buChar char="•"/>
              <a:defRPr sz="2133"/>
            </a:lvl7pPr>
            <a:lvl8pPr marL="3657600" lvl="7" indent="-364045" algn="l">
              <a:lnSpc>
                <a:spcPct val="100000"/>
              </a:lnSpc>
              <a:spcBef>
                <a:spcPts val="427"/>
              </a:spcBef>
              <a:spcAft>
                <a:spcPts val="0"/>
              </a:spcAft>
              <a:buClr>
                <a:schemeClr val="dk1"/>
              </a:buClr>
              <a:buSzPts val="2133"/>
              <a:buChar char="•"/>
              <a:defRPr sz="2133"/>
            </a:lvl8pPr>
            <a:lvl9pPr marL="4114800" lvl="8" indent="-364045" algn="l">
              <a:lnSpc>
                <a:spcPct val="100000"/>
              </a:lnSpc>
              <a:spcBef>
                <a:spcPts val="427"/>
              </a:spcBef>
              <a:spcAft>
                <a:spcPts val="0"/>
              </a:spcAft>
              <a:buClr>
                <a:schemeClr val="dk1"/>
              </a:buClr>
              <a:buSzPts val="2133"/>
              <a:buChar char="•"/>
              <a:defRPr sz="2133"/>
            </a:lvl9pPr>
          </a:lstStyle>
          <a:p>
            <a:endParaRPr/>
          </a:p>
        </p:txBody>
      </p:sp>
      <p:sp>
        <p:nvSpPr>
          <p:cNvPr id="49" name="Google Shape;49;p19"/>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19"/>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9"/>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52"/>
        <p:cNvGrpSpPr/>
        <p:nvPr/>
      </p:nvGrpSpPr>
      <p:grpSpPr>
        <a:xfrm>
          <a:off x="0" y="0"/>
          <a:ext cx="0" cy="0"/>
          <a:chOff x="0" y="0"/>
          <a:chExt cx="0" cy="0"/>
        </a:xfrm>
      </p:grpSpPr>
      <p:sp>
        <p:nvSpPr>
          <p:cNvPr id="53" name="Google Shape;53;p20"/>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20"/>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0"/>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0"/>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57"/>
        <p:cNvGrpSpPr/>
        <p:nvPr/>
      </p:nvGrpSpPr>
      <p:grpSpPr>
        <a:xfrm>
          <a:off x="0" y="0"/>
          <a:ext cx="0" cy="0"/>
          <a:chOff x="0" y="0"/>
          <a:chExt cx="0" cy="0"/>
        </a:xfrm>
      </p:grpSpPr>
      <p:sp>
        <p:nvSpPr>
          <p:cNvPr id="58" name="Google Shape;58;p21"/>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1"/>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1"/>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61"/>
        <p:cNvGrpSpPr/>
        <p:nvPr/>
      </p:nvGrpSpPr>
      <p:grpSpPr>
        <a:xfrm>
          <a:off x="0" y="0"/>
          <a:ext cx="0" cy="0"/>
          <a:chOff x="0" y="0"/>
          <a:chExt cx="0" cy="0"/>
        </a:xfrm>
      </p:grpSpPr>
      <p:sp>
        <p:nvSpPr>
          <p:cNvPr id="62" name="Google Shape;62;p22"/>
          <p:cNvSpPr txBox="1">
            <a:spLocks noGrp="1"/>
          </p:cNvSpPr>
          <p:nvPr>
            <p:ph type="title"/>
          </p:nvPr>
        </p:nvSpPr>
        <p:spPr>
          <a:xfrm>
            <a:off x="609602" y="273049"/>
            <a:ext cx="4011084" cy="1162051"/>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667"/>
              <a:buFont typeface="Calibri"/>
              <a:buNone/>
              <a:defRPr sz="2667"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2"/>
          <p:cNvSpPr txBox="1">
            <a:spLocks noGrp="1"/>
          </p:cNvSpPr>
          <p:nvPr>
            <p:ph type="body" idx="1"/>
          </p:nvPr>
        </p:nvSpPr>
        <p:spPr>
          <a:xfrm>
            <a:off x="4766733" y="273052"/>
            <a:ext cx="6815667" cy="5853113"/>
          </a:xfrm>
          <a:prstGeom prst="rect">
            <a:avLst/>
          </a:prstGeom>
          <a:noFill/>
          <a:ln>
            <a:noFill/>
          </a:ln>
        </p:spPr>
        <p:txBody>
          <a:bodyPr spcFirstLastPara="1" wrap="square" lIns="91425" tIns="45700" rIns="91425" bIns="45700" anchor="t" anchorCtr="0">
            <a:normAutofit/>
          </a:bodyPr>
          <a:lstStyle>
            <a:lvl1pPr marL="457200" lvl="0" indent="-499554" algn="l">
              <a:lnSpc>
                <a:spcPct val="100000"/>
              </a:lnSpc>
              <a:spcBef>
                <a:spcPts val="853"/>
              </a:spcBef>
              <a:spcAft>
                <a:spcPts val="0"/>
              </a:spcAft>
              <a:buClr>
                <a:schemeClr val="dk1"/>
              </a:buClr>
              <a:buSzPts val="4267"/>
              <a:buChar char="•"/>
              <a:defRPr sz="4267"/>
            </a:lvl1pPr>
            <a:lvl2pPr marL="914400" lvl="1" indent="-465645" algn="l">
              <a:lnSpc>
                <a:spcPct val="100000"/>
              </a:lnSpc>
              <a:spcBef>
                <a:spcPts val="747"/>
              </a:spcBef>
              <a:spcAft>
                <a:spcPts val="0"/>
              </a:spcAft>
              <a:buClr>
                <a:schemeClr val="dk1"/>
              </a:buClr>
              <a:buSzPts val="3733"/>
              <a:buChar char="–"/>
              <a:defRPr sz="3733"/>
            </a:lvl2pPr>
            <a:lvl3pPr marL="1371600" lvl="2" indent="-431800" algn="l">
              <a:lnSpc>
                <a:spcPct val="100000"/>
              </a:lnSpc>
              <a:spcBef>
                <a:spcPts val="640"/>
              </a:spcBef>
              <a:spcAft>
                <a:spcPts val="0"/>
              </a:spcAft>
              <a:buClr>
                <a:schemeClr val="dk1"/>
              </a:buClr>
              <a:buSzPts val="3200"/>
              <a:buChar char="•"/>
              <a:defRPr sz="3200"/>
            </a:lvl3pPr>
            <a:lvl4pPr marL="1828800" lvl="3" indent="-397954" algn="l">
              <a:lnSpc>
                <a:spcPct val="100000"/>
              </a:lnSpc>
              <a:spcBef>
                <a:spcPts val="533"/>
              </a:spcBef>
              <a:spcAft>
                <a:spcPts val="0"/>
              </a:spcAft>
              <a:buClr>
                <a:schemeClr val="dk1"/>
              </a:buClr>
              <a:buSzPts val="2667"/>
              <a:buChar char="–"/>
              <a:defRPr sz="2667"/>
            </a:lvl4pPr>
            <a:lvl5pPr marL="2286000" lvl="4" indent="-397954" algn="l">
              <a:lnSpc>
                <a:spcPct val="100000"/>
              </a:lnSpc>
              <a:spcBef>
                <a:spcPts val="533"/>
              </a:spcBef>
              <a:spcAft>
                <a:spcPts val="0"/>
              </a:spcAft>
              <a:buClr>
                <a:schemeClr val="dk1"/>
              </a:buClr>
              <a:buSzPts val="2667"/>
              <a:buChar char="»"/>
              <a:defRPr sz="2667"/>
            </a:lvl5pPr>
            <a:lvl6pPr marL="2743200" lvl="5" indent="-397954" algn="l">
              <a:lnSpc>
                <a:spcPct val="100000"/>
              </a:lnSpc>
              <a:spcBef>
                <a:spcPts val="533"/>
              </a:spcBef>
              <a:spcAft>
                <a:spcPts val="0"/>
              </a:spcAft>
              <a:buClr>
                <a:schemeClr val="dk1"/>
              </a:buClr>
              <a:buSzPts val="2667"/>
              <a:buChar char="•"/>
              <a:defRPr sz="2667"/>
            </a:lvl6pPr>
            <a:lvl7pPr marL="3200400" lvl="6" indent="-397954" algn="l">
              <a:lnSpc>
                <a:spcPct val="100000"/>
              </a:lnSpc>
              <a:spcBef>
                <a:spcPts val="533"/>
              </a:spcBef>
              <a:spcAft>
                <a:spcPts val="0"/>
              </a:spcAft>
              <a:buClr>
                <a:schemeClr val="dk1"/>
              </a:buClr>
              <a:buSzPts val="2667"/>
              <a:buChar char="•"/>
              <a:defRPr sz="2667"/>
            </a:lvl7pPr>
            <a:lvl8pPr marL="3657600" lvl="7" indent="-397954" algn="l">
              <a:lnSpc>
                <a:spcPct val="100000"/>
              </a:lnSpc>
              <a:spcBef>
                <a:spcPts val="533"/>
              </a:spcBef>
              <a:spcAft>
                <a:spcPts val="0"/>
              </a:spcAft>
              <a:buClr>
                <a:schemeClr val="dk1"/>
              </a:buClr>
              <a:buSzPts val="2667"/>
              <a:buChar char="•"/>
              <a:defRPr sz="2667"/>
            </a:lvl8pPr>
            <a:lvl9pPr marL="4114800" lvl="8" indent="-397954" algn="l">
              <a:lnSpc>
                <a:spcPct val="100000"/>
              </a:lnSpc>
              <a:spcBef>
                <a:spcPts val="533"/>
              </a:spcBef>
              <a:spcAft>
                <a:spcPts val="0"/>
              </a:spcAft>
              <a:buClr>
                <a:schemeClr val="dk1"/>
              </a:buClr>
              <a:buSzPts val="2667"/>
              <a:buChar char="•"/>
              <a:defRPr sz="2667"/>
            </a:lvl9pPr>
          </a:lstStyle>
          <a:p>
            <a:endParaRPr/>
          </a:p>
        </p:txBody>
      </p:sp>
      <p:sp>
        <p:nvSpPr>
          <p:cNvPr id="64" name="Google Shape;64;p22"/>
          <p:cNvSpPr txBox="1">
            <a:spLocks noGrp="1"/>
          </p:cNvSpPr>
          <p:nvPr>
            <p:ph type="body" idx="2"/>
          </p:nvPr>
        </p:nvSpPr>
        <p:spPr>
          <a:xfrm>
            <a:off x="609602" y="1435102"/>
            <a:ext cx="4011084"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73"/>
              </a:spcBef>
              <a:spcAft>
                <a:spcPts val="0"/>
              </a:spcAft>
              <a:buClr>
                <a:schemeClr val="dk1"/>
              </a:buClr>
              <a:buSzPts val="1867"/>
              <a:buNone/>
              <a:defRPr sz="1867"/>
            </a:lvl1pPr>
            <a:lvl2pPr marL="914400" lvl="1" indent="-228600" algn="l">
              <a:lnSpc>
                <a:spcPct val="100000"/>
              </a:lnSpc>
              <a:spcBef>
                <a:spcPts val="320"/>
              </a:spcBef>
              <a:spcAft>
                <a:spcPts val="0"/>
              </a:spcAft>
              <a:buClr>
                <a:schemeClr val="dk1"/>
              </a:buClr>
              <a:buSzPts val="1600"/>
              <a:buNone/>
              <a:defRPr sz="1600"/>
            </a:lvl2pPr>
            <a:lvl3pPr marL="1371600" lvl="2" indent="-228600" algn="l">
              <a:lnSpc>
                <a:spcPct val="100000"/>
              </a:lnSpc>
              <a:spcBef>
                <a:spcPts val="267"/>
              </a:spcBef>
              <a:spcAft>
                <a:spcPts val="0"/>
              </a:spcAft>
              <a:buClr>
                <a:schemeClr val="dk1"/>
              </a:buClr>
              <a:buSzPts val="1333"/>
              <a:buNone/>
              <a:defRPr sz="1333"/>
            </a:lvl3pPr>
            <a:lvl4pPr marL="1828800" lvl="3" indent="-228600" algn="l">
              <a:lnSpc>
                <a:spcPct val="100000"/>
              </a:lnSpc>
              <a:spcBef>
                <a:spcPts val="240"/>
              </a:spcBef>
              <a:spcAft>
                <a:spcPts val="0"/>
              </a:spcAft>
              <a:buClr>
                <a:schemeClr val="dk1"/>
              </a:buClr>
              <a:buSzPts val="1200"/>
              <a:buNone/>
              <a:defRPr sz="1200"/>
            </a:lvl4pPr>
            <a:lvl5pPr marL="2286000" lvl="4" indent="-228600" algn="l">
              <a:lnSpc>
                <a:spcPct val="100000"/>
              </a:lnSpc>
              <a:spcBef>
                <a:spcPts val="240"/>
              </a:spcBef>
              <a:spcAft>
                <a:spcPts val="0"/>
              </a:spcAft>
              <a:buClr>
                <a:schemeClr val="dk1"/>
              </a:buClr>
              <a:buSzPts val="1200"/>
              <a:buNone/>
              <a:defRPr sz="1200"/>
            </a:lvl5pPr>
            <a:lvl6pPr marL="2743200" lvl="5" indent="-228600" algn="l">
              <a:lnSpc>
                <a:spcPct val="100000"/>
              </a:lnSpc>
              <a:spcBef>
                <a:spcPts val="240"/>
              </a:spcBef>
              <a:spcAft>
                <a:spcPts val="0"/>
              </a:spcAft>
              <a:buClr>
                <a:schemeClr val="dk1"/>
              </a:buClr>
              <a:buSzPts val="1200"/>
              <a:buNone/>
              <a:defRPr sz="1200"/>
            </a:lvl6pPr>
            <a:lvl7pPr marL="3200400" lvl="6" indent="-228600" algn="l">
              <a:lnSpc>
                <a:spcPct val="100000"/>
              </a:lnSpc>
              <a:spcBef>
                <a:spcPts val="240"/>
              </a:spcBef>
              <a:spcAft>
                <a:spcPts val="0"/>
              </a:spcAft>
              <a:buClr>
                <a:schemeClr val="dk1"/>
              </a:buClr>
              <a:buSzPts val="1200"/>
              <a:buNone/>
              <a:defRPr sz="1200"/>
            </a:lvl7pPr>
            <a:lvl8pPr marL="3657600" lvl="7" indent="-228600" algn="l">
              <a:lnSpc>
                <a:spcPct val="100000"/>
              </a:lnSpc>
              <a:spcBef>
                <a:spcPts val="240"/>
              </a:spcBef>
              <a:spcAft>
                <a:spcPts val="0"/>
              </a:spcAft>
              <a:buClr>
                <a:schemeClr val="dk1"/>
              </a:buClr>
              <a:buSzPts val="1200"/>
              <a:buNone/>
              <a:defRPr sz="1200"/>
            </a:lvl8pPr>
            <a:lvl9pPr marL="4114800" lvl="8" indent="-228600" algn="l">
              <a:lnSpc>
                <a:spcPct val="100000"/>
              </a:lnSpc>
              <a:spcBef>
                <a:spcPts val="240"/>
              </a:spcBef>
              <a:spcAft>
                <a:spcPts val="0"/>
              </a:spcAft>
              <a:buClr>
                <a:schemeClr val="dk1"/>
              </a:buClr>
              <a:buSzPts val="1200"/>
              <a:buNone/>
              <a:defRPr sz="1200"/>
            </a:lvl9pPr>
          </a:lstStyle>
          <a:p>
            <a:endParaRPr/>
          </a:p>
        </p:txBody>
      </p:sp>
      <p:sp>
        <p:nvSpPr>
          <p:cNvPr id="65" name="Google Shape;65;p22"/>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2"/>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2"/>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13"/>
          <p:cNvSpPr txBox="1">
            <a:spLocks noGrp="1"/>
          </p:cNvSpPr>
          <p:nvPr>
            <p:ph type="title"/>
          </p:nvPr>
        </p:nvSpPr>
        <p:spPr>
          <a:xfrm>
            <a:off x="609600" y="274639"/>
            <a:ext cx="109728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5867"/>
              <a:buFont typeface="Calibri"/>
              <a:buNone/>
              <a:defRPr sz="5867"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3"/>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rmAutofit/>
          </a:bodyPr>
          <a:lstStyle>
            <a:lvl1pPr marL="457200" marR="0" lvl="0" indent="-499554" algn="l" rtl="0">
              <a:lnSpc>
                <a:spcPct val="100000"/>
              </a:lnSpc>
              <a:spcBef>
                <a:spcPts val="853"/>
              </a:spcBef>
              <a:spcAft>
                <a:spcPts val="0"/>
              </a:spcAft>
              <a:buClr>
                <a:schemeClr val="dk1"/>
              </a:buClr>
              <a:buSzPts val="4267"/>
              <a:buFont typeface="Arial"/>
              <a:buChar char="•"/>
              <a:defRPr sz="4267" b="0" i="0" u="none" strike="noStrike" cap="none">
                <a:solidFill>
                  <a:schemeClr val="dk1"/>
                </a:solidFill>
                <a:latin typeface="Calibri"/>
                <a:ea typeface="Calibri"/>
                <a:cs typeface="Calibri"/>
                <a:sym typeface="Calibri"/>
              </a:defRPr>
            </a:lvl1pPr>
            <a:lvl2pPr marL="914400" marR="0" lvl="1" indent="-465645" algn="l" rtl="0">
              <a:lnSpc>
                <a:spcPct val="100000"/>
              </a:lnSpc>
              <a:spcBef>
                <a:spcPts val="747"/>
              </a:spcBef>
              <a:spcAft>
                <a:spcPts val="0"/>
              </a:spcAft>
              <a:buClr>
                <a:schemeClr val="dk1"/>
              </a:buClr>
              <a:buSzPts val="3733"/>
              <a:buFont typeface="Arial"/>
              <a:buChar char="–"/>
              <a:defRPr sz="3733" b="0" i="0" u="none" strike="noStrike" cap="none">
                <a:solidFill>
                  <a:schemeClr val="dk1"/>
                </a:solidFill>
                <a:latin typeface="Calibri"/>
                <a:ea typeface="Calibri"/>
                <a:cs typeface="Calibri"/>
                <a:sym typeface="Calibri"/>
              </a:defRPr>
            </a:lvl2pPr>
            <a:lvl3pPr marL="1371600" marR="0" lvl="2"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3pPr>
            <a:lvl4pPr marL="1828800" marR="0" lvl="3" indent="-397954" algn="l" rtl="0">
              <a:lnSpc>
                <a:spcPct val="100000"/>
              </a:lnSpc>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4pPr>
            <a:lvl5pPr marL="2286000" marR="0" lvl="4" indent="-397954" algn="l" rtl="0">
              <a:lnSpc>
                <a:spcPct val="100000"/>
              </a:lnSpc>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5pPr>
            <a:lvl6pPr marL="2743200" marR="0" lvl="5" indent="-397954" algn="l" rtl="0">
              <a:lnSpc>
                <a:spcPct val="100000"/>
              </a:lnSpc>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6pPr>
            <a:lvl7pPr marL="3200400" marR="0" lvl="6" indent="-397954" algn="l" rtl="0">
              <a:lnSpc>
                <a:spcPct val="100000"/>
              </a:lnSpc>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7pPr>
            <a:lvl8pPr marL="3657600" marR="0" lvl="7" indent="-397954" algn="l" rtl="0">
              <a:lnSpc>
                <a:spcPct val="100000"/>
              </a:lnSpc>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8pPr>
            <a:lvl9pPr marL="4114800" marR="0" lvl="8" indent="-397954" algn="l" rtl="0">
              <a:lnSpc>
                <a:spcPct val="100000"/>
              </a:lnSpc>
              <a:spcBef>
                <a:spcPts val="533"/>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9pPr>
          </a:lstStyle>
          <a:p>
            <a:endParaRPr/>
          </a:p>
        </p:txBody>
      </p:sp>
      <p:sp>
        <p:nvSpPr>
          <p:cNvPr id="8" name="Google Shape;8;p13"/>
          <p:cNvSpPr txBox="1">
            <a:spLocks noGrp="1"/>
          </p:cNvSpPr>
          <p:nvPr>
            <p:ph type="dt" idx="10"/>
          </p:nvPr>
        </p:nvSpPr>
        <p:spPr>
          <a:xfrm>
            <a:off x="609600" y="6356351"/>
            <a:ext cx="28448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3"/>
          <p:cNvSpPr txBox="1">
            <a:spLocks noGrp="1"/>
          </p:cNvSpPr>
          <p:nvPr>
            <p:ph type="ftr" idx="11"/>
          </p:nvPr>
        </p:nvSpPr>
        <p:spPr>
          <a:xfrm>
            <a:off x="4165600" y="6356351"/>
            <a:ext cx="3860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6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3"/>
          <p:cNvSpPr txBox="1">
            <a:spLocks noGrp="1"/>
          </p:cNvSpPr>
          <p:nvPr>
            <p:ph type="sldNum" idx="12"/>
          </p:nvPr>
        </p:nvSpPr>
        <p:spPr>
          <a:xfrm>
            <a:off x="8737600" y="6356351"/>
            <a:ext cx="28448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600"/>
              <a:buFont typeface="Arial"/>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
        <p:nvSpPr>
          <p:cNvPr id="11" name="Google Shape;11;p13"/>
          <p:cNvSpPr txBox="1"/>
          <p:nvPr/>
        </p:nvSpPr>
        <p:spPr>
          <a:xfrm>
            <a:off x="-12200" y="6951663"/>
            <a:ext cx="11186167" cy="6669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67"/>
              <a:buFont typeface="Arial"/>
              <a:buNone/>
            </a:pPr>
            <a:r>
              <a:rPr lang="es-ES" sz="1867" b="0" i="0" u="none" strike="noStrike" cap="none">
                <a:solidFill>
                  <a:srgbClr val="A5A5A5"/>
                </a:solidFill>
                <a:latin typeface="Calibri"/>
                <a:ea typeface="Calibri"/>
                <a:cs typeface="Calibri"/>
                <a:sym typeface="Calibri"/>
              </a:rPr>
              <a:t>This presentation uses a free template provided by FPPT.com</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67"/>
              <a:buFont typeface="Arial"/>
              <a:buNone/>
            </a:pPr>
            <a:r>
              <a:rPr lang="es-ES" sz="1867" b="0" i="0" u="none" strike="noStrike" cap="none">
                <a:solidFill>
                  <a:srgbClr val="A5A5A5"/>
                </a:solidFill>
                <a:latin typeface="Calibri"/>
                <a:ea typeface="Calibri"/>
                <a:cs typeface="Calibri"/>
                <a:sym typeface="Calibri"/>
              </a:rPr>
              <a:t>www.free-power-point-templates.com</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video_1569942674.wmv"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hyperlink" Target="http://bpmn_inventory_brain.vpp"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hyperlink" Target="http://hoja_de_vida.xlsx"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hyperlink" Target="http://proyecto.vpp"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91"/>
        <p:cNvGrpSpPr/>
        <p:nvPr/>
      </p:nvGrpSpPr>
      <p:grpSpPr>
        <a:xfrm>
          <a:off x="0" y="0"/>
          <a:ext cx="0" cy="0"/>
          <a:chOff x="0" y="0"/>
          <a:chExt cx="0" cy="0"/>
        </a:xfrm>
      </p:grpSpPr>
      <p:sp>
        <p:nvSpPr>
          <p:cNvPr id="92" name="Google Shape;92;p1"/>
          <p:cNvSpPr txBox="1">
            <a:spLocks noGrp="1"/>
          </p:cNvSpPr>
          <p:nvPr>
            <p:ph type="subTitle" idx="1"/>
          </p:nvPr>
        </p:nvSpPr>
        <p:spPr>
          <a:xfrm>
            <a:off x="408368" y="1043305"/>
            <a:ext cx="8430832" cy="1930513"/>
          </a:xfrm>
          <a:prstGeom prst="rect">
            <a:avLst/>
          </a:prstGeom>
          <a:noFill/>
          <a:ln>
            <a:noFill/>
          </a:ln>
        </p:spPr>
        <p:txBody>
          <a:bodyPr spcFirstLastPara="1" wrap="square" lIns="91425" tIns="45700" rIns="91425" bIns="45700" anchor="t" anchorCtr="0">
            <a:normAutofit/>
          </a:bodyPr>
          <a:lstStyle/>
          <a:p>
            <a:pPr marL="0" lvl="0" indent="0" algn="r" rtl="0">
              <a:lnSpc>
                <a:spcPct val="100000"/>
              </a:lnSpc>
              <a:spcBef>
                <a:spcPts val="0"/>
              </a:spcBef>
              <a:spcAft>
                <a:spcPts val="0"/>
              </a:spcAft>
              <a:buClr>
                <a:srgbClr val="D8D8D8"/>
              </a:buClr>
              <a:buSzPts val="8140"/>
              <a:buNone/>
            </a:pPr>
            <a:r>
              <a:rPr lang="es-ES" sz="8500" b="1" dirty="0">
                <a:solidFill>
                  <a:srgbClr val="C00000"/>
                </a:solidFill>
                <a:latin typeface="Constantia"/>
                <a:ea typeface="Constantia"/>
                <a:cs typeface="Constantia"/>
                <a:sym typeface="Constantia"/>
              </a:rPr>
              <a:t>Inventory Brain</a:t>
            </a:r>
            <a:endParaRPr sz="8500" b="1" dirty="0">
              <a:solidFill>
                <a:srgbClr val="C00000"/>
              </a:solidFill>
              <a:latin typeface="Constantia"/>
              <a:ea typeface="Constantia"/>
              <a:cs typeface="Constantia"/>
              <a:sym typeface="Constantia"/>
            </a:endParaRPr>
          </a:p>
        </p:txBody>
      </p:sp>
      <p:pic>
        <p:nvPicPr>
          <p:cNvPr id="93" name="Google Shape;93;p1"/>
          <p:cNvPicPr preferRelativeResize="0"/>
          <p:nvPr/>
        </p:nvPicPr>
        <p:blipFill rotWithShape="1">
          <a:blip r:embed="rId3">
            <a:alphaModFix/>
          </a:blip>
          <a:srcRect/>
          <a:stretch/>
        </p:blipFill>
        <p:spPr>
          <a:xfrm>
            <a:off x="10124395" y="368649"/>
            <a:ext cx="1485713" cy="1349313"/>
          </a:xfrm>
          <a:prstGeom prst="rect">
            <a:avLst/>
          </a:prstGeom>
          <a:noFill/>
          <a:ln>
            <a:noFill/>
          </a:ln>
        </p:spPr>
      </p:pic>
      <p:sp>
        <p:nvSpPr>
          <p:cNvPr id="94" name="Google Shape;94;p1"/>
          <p:cNvSpPr txBox="1"/>
          <p:nvPr/>
        </p:nvSpPr>
        <p:spPr>
          <a:xfrm>
            <a:off x="4895850" y="4472305"/>
            <a:ext cx="6210300" cy="1190365"/>
          </a:xfrm>
          <a:prstGeom prst="rect">
            <a:avLst/>
          </a:prstGeom>
          <a:noFill/>
          <a:ln>
            <a:noFill/>
          </a:ln>
        </p:spPr>
        <p:txBody>
          <a:bodyPr spcFirstLastPara="1" wrap="square" lIns="91425" tIns="45700" rIns="91425" bIns="45700" anchor="t" anchorCtr="0">
            <a:normAutofit lnSpcReduction="10000"/>
          </a:bodyPr>
          <a:lstStyle/>
          <a:p>
            <a:pPr marL="0" marR="0" lvl="0" indent="0" algn="ctr" rtl="0">
              <a:lnSpc>
                <a:spcPct val="100000"/>
              </a:lnSpc>
              <a:spcBef>
                <a:spcPts val="0"/>
              </a:spcBef>
              <a:spcAft>
                <a:spcPts val="0"/>
              </a:spcAft>
              <a:buClr>
                <a:srgbClr val="D8D8D8"/>
              </a:buClr>
              <a:buSzPts val="8140"/>
              <a:buFont typeface="Arial"/>
              <a:buNone/>
            </a:pPr>
            <a:r>
              <a:rPr lang="es-ES" sz="2000" b="1" i="0" u="none" strike="noStrike" cap="none" dirty="0">
                <a:solidFill>
                  <a:srgbClr val="FFFFFF"/>
                </a:solidFill>
                <a:latin typeface="Constantia"/>
                <a:ea typeface="Constantia"/>
                <a:cs typeface="Constantia"/>
                <a:sym typeface="Constantia"/>
              </a:rPr>
              <a:t>GARZON URREA DANIEL FERNANDO</a:t>
            </a:r>
            <a:endParaRPr sz="2000" dirty="0">
              <a:solidFill>
                <a:srgbClr val="FFFFFF"/>
              </a:solidFill>
            </a:endParaRPr>
          </a:p>
          <a:p>
            <a:pPr marL="0" marR="0" lvl="0" indent="0" algn="ctr" rtl="0">
              <a:lnSpc>
                <a:spcPct val="100000"/>
              </a:lnSpc>
              <a:spcBef>
                <a:spcPts val="0"/>
              </a:spcBef>
              <a:spcAft>
                <a:spcPts val="0"/>
              </a:spcAft>
              <a:buClr>
                <a:srgbClr val="D8D8D8"/>
              </a:buClr>
              <a:buSzPts val="8140"/>
              <a:buFont typeface="Arial"/>
              <a:buNone/>
            </a:pPr>
            <a:r>
              <a:rPr lang="es-ES" sz="2000" b="1" i="0" u="none" strike="noStrike" cap="none" dirty="0">
                <a:solidFill>
                  <a:srgbClr val="FFFFFF"/>
                </a:solidFill>
                <a:latin typeface="Constantia"/>
                <a:ea typeface="Constantia"/>
                <a:cs typeface="Constantia"/>
                <a:sym typeface="Constantia"/>
              </a:rPr>
              <a:t>GOMEZ  SALAZAR MAGALY ALEXA</a:t>
            </a:r>
            <a:endParaRPr sz="2000" dirty="0">
              <a:solidFill>
                <a:srgbClr val="FFFFFF"/>
              </a:solidFill>
            </a:endParaRPr>
          </a:p>
          <a:p>
            <a:pPr marL="0" marR="0" lvl="0" indent="0" algn="ctr" rtl="0">
              <a:lnSpc>
                <a:spcPct val="100000"/>
              </a:lnSpc>
              <a:spcBef>
                <a:spcPts val="0"/>
              </a:spcBef>
              <a:spcAft>
                <a:spcPts val="0"/>
              </a:spcAft>
              <a:buClr>
                <a:srgbClr val="D8D8D8"/>
              </a:buClr>
              <a:buSzPts val="8140"/>
              <a:buFont typeface="Arial"/>
              <a:buNone/>
            </a:pPr>
            <a:r>
              <a:rPr lang="es-ES" sz="2000" b="1" i="0" u="none" strike="noStrike" cap="none" dirty="0">
                <a:solidFill>
                  <a:srgbClr val="FFFFFF"/>
                </a:solidFill>
                <a:latin typeface="Constantia"/>
                <a:ea typeface="Constantia"/>
                <a:cs typeface="Constantia"/>
                <a:sym typeface="Constantia"/>
              </a:rPr>
              <a:t>PEREZ URBANO JESUS ALMEIRO</a:t>
            </a:r>
            <a:endParaRPr sz="2000" dirty="0">
              <a:solidFill>
                <a:srgbClr val="FFFFFF"/>
              </a:solidFill>
            </a:endParaRPr>
          </a:p>
          <a:p>
            <a:pPr marL="0" marR="0" lvl="0" indent="0" algn="ctr" rtl="0">
              <a:lnSpc>
                <a:spcPct val="100000"/>
              </a:lnSpc>
              <a:spcBef>
                <a:spcPts val="0"/>
              </a:spcBef>
              <a:spcAft>
                <a:spcPts val="0"/>
              </a:spcAft>
              <a:buClr>
                <a:srgbClr val="D8D8D8"/>
              </a:buClr>
              <a:buSzPts val="8140"/>
              <a:buFont typeface="Arial"/>
              <a:buNone/>
            </a:pPr>
            <a:r>
              <a:rPr lang="es-ES" sz="2000" b="1" i="0" u="none" strike="noStrike" cap="none" dirty="0">
                <a:solidFill>
                  <a:srgbClr val="FFFFFF"/>
                </a:solidFill>
                <a:latin typeface="Constantia"/>
                <a:ea typeface="Constantia"/>
                <a:cs typeface="Constantia"/>
                <a:sym typeface="Constantia"/>
              </a:rPr>
              <a:t>RODRIGUEZ  SANCHEZ JHOAN ALEXANDER</a:t>
            </a:r>
            <a:endParaRPr sz="2000" dirty="0">
              <a:solidFill>
                <a:srgbClr val="FFFFFF"/>
              </a:solidFill>
            </a:endParaRPr>
          </a:p>
          <a:p>
            <a:pPr marL="0" marR="0" lvl="0" indent="0" algn="ctr" rtl="0">
              <a:lnSpc>
                <a:spcPct val="100000"/>
              </a:lnSpc>
              <a:spcBef>
                <a:spcPts val="0"/>
              </a:spcBef>
              <a:spcAft>
                <a:spcPts val="0"/>
              </a:spcAft>
              <a:buClr>
                <a:srgbClr val="D8D8D8"/>
              </a:buClr>
              <a:buSzPts val="8140"/>
              <a:buFont typeface="Arial"/>
              <a:buNone/>
            </a:pPr>
            <a:endParaRPr sz="1600" b="1" i="0" u="none" strike="noStrike" cap="none" dirty="0">
              <a:solidFill>
                <a:srgbClr val="0C0C0C"/>
              </a:solidFill>
              <a:latin typeface="Constantia"/>
              <a:ea typeface="Constantia"/>
              <a:cs typeface="Constantia"/>
              <a:sym typeface="Constantia"/>
            </a:endParaRPr>
          </a:p>
        </p:txBody>
      </p:sp>
      <p:sp>
        <p:nvSpPr>
          <p:cNvPr id="95" name="Google Shape;95;p1"/>
          <p:cNvSpPr txBox="1"/>
          <p:nvPr/>
        </p:nvSpPr>
        <p:spPr>
          <a:xfrm>
            <a:off x="566046" y="4472305"/>
            <a:ext cx="3135621" cy="191674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D8D8D8"/>
              </a:buClr>
              <a:buSzPts val="8140"/>
              <a:buFont typeface="Arial"/>
              <a:buNone/>
            </a:pPr>
            <a:r>
              <a:rPr lang="es-ES" sz="5400" b="1" i="0" u="none" strike="noStrike" cap="none" dirty="0">
                <a:solidFill>
                  <a:schemeClr val="bg1"/>
                </a:solidFill>
                <a:latin typeface="Constantia"/>
                <a:ea typeface="Constantia"/>
                <a:cs typeface="Constantia"/>
                <a:sym typeface="Constantia"/>
              </a:rPr>
              <a:t>ADSI  1906643</a:t>
            </a:r>
            <a:endParaRPr sz="5400" b="1" i="0" u="none" strike="noStrike" cap="none" dirty="0">
              <a:solidFill>
                <a:schemeClr val="bg1"/>
              </a:solidFill>
              <a:latin typeface="Constantia"/>
              <a:ea typeface="Constantia"/>
              <a:cs typeface="Constantia"/>
              <a:sym typeface="Constanti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8"/>
          <p:cNvSpPr txBox="1">
            <a:spLocks noGrp="1"/>
          </p:cNvSpPr>
          <p:nvPr>
            <p:ph type="title"/>
          </p:nvPr>
        </p:nvSpPr>
        <p:spPr>
          <a:xfrm>
            <a:off x="2967334" y="807519"/>
            <a:ext cx="8615065" cy="96713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4800"/>
              <a:buFont typeface="Calibri"/>
              <a:buNone/>
            </a:pPr>
            <a:r>
              <a:rPr lang="es-ES"/>
              <a:t>JUSTIFICACION</a:t>
            </a:r>
            <a:endParaRPr/>
          </a:p>
        </p:txBody>
      </p:sp>
      <p:sp>
        <p:nvSpPr>
          <p:cNvPr id="157" name="Google Shape;157;p8"/>
          <p:cNvSpPr txBox="1">
            <a:spLocks noGrp="1"/>
          </p:cNvSpPr>
          <p:nvPr>
            <p:ph type="body" idx="1"/>
          </p:nvPr>
        </p:nvSpPr>
        <p:spPr>
          <a:xfrm>
            <a:off x="2231333" y="2217694"/>
            <a:ext cx="8615100" cy="2492851"/>
          </a:xfrm>
          <a:prstGeom prst="rect">
            <a:avLst/>
          </a:prstGeom>
          <a:noFill/>
          <a:ln>
            <a:noFill/>
          </a:ln>
        </p:spPr>
        <p:txBody>
          <a:bodyPr spcFirstLastPara="1" wrap="square" lIns="91425" tIns="45700" rIns="91425" bIns="45700" anchor="t" anchorCtr="0">
            <a:normAutofit/>
          </a:bodyPr>
          <a:lstStyle/>
          <a:p>
            <a:pPr marL="57150" lvl="0" indent="0" algn="l" rtl="0">
              <a:lnSpc>
                <a:spcPct val="100000"/>
              </a:lnSpc>
              <a:spcBef>
                <a:spcPts val="0"/>
              </a:spcBef>
              <a:spcAft>
                <a:spcPts val="0"/>
              </a:spcAft>
              <a:buClr>
                <a:schemeClr val="dk1"/>
              </a:buClr>
              <a:buSzPts val="2800"/>
              <a:buNone/>
            </a:pPr>
            <a:r>
              <a:rPr lang="es-ES" sz="2800"/>
              <a:t>La necesidad surge al realizar un estudio en diferentes sectores populares en la que se evidencian negocios con grandes pérdidas económicas por la falta de un control y organización en su manejo interno. </a:t>
            </a:r>
            <a:endParaRPr sz="2800"/>
          </a:p>
        </p:txBody>
      </p:sp>
      <p:pic>
        <p:nvPicPr>
          <p:cNvPr id="158" name="Google Shape;158;p8"/>
          <p:cNvPicPr preferRelativeResize="0"/>
          <p:nvPr/>
        </p:nvPicPr>
        <p:blipFill rotWithShape="1">
          <a:blip r:embed="rId3">
            <a:alphaModFix/>
          </a:blip>
          <a:srcRect/>
          <a:stretch/>
        </p:blipFill>
        <p:spPr>
          <a:xfrm>
            <a:off x="11066505" y="119269"/>
            <a:ext cx="972798" cy="939074"/>
          </a:xfrm>
          <a:prstGeom prst="rect">
            <a:avLst/>
          </a:prstGeom>
          <a:noFill/>
          <a:ln>
            <a:noFill/>
          </a:ln>
        </p:spPr>
      </p:pic>
      <p:pic>
        <p:nvPicPr>
          <p:cNvPr id="159" name="Google Shape;159;p8"/>
          <p:cNvPicPr preferRelativeResize="0"/>
          <p:nvPr/>
        </p:nvPicPr>
        <p:blipFill rotWithShape="1">
          <a:blip r:embed="rId4">
            <a:alphaModFix/>
          </a:blip>
          <a:srcRect l="3346" t="8754"/>
          <a:stretch/>
        </p:blipFill>
        <p:spPr>
          <a:xfrm>
            <a:off x="4656220" y="4126832"/>
            <a:ext cx="3128211" cy="238752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0"/>
          <p:cNvSpPr txBox="1">
            <a:spLocks noGrp="1"/>
          </p:cNvSpPr>
          <p:nvPr>
            <p:ph type="title"/>
          </p:nvPr>
        </p:nvSpPr>
        <p:spPr>
          <a:xfrm>
            <a:off x="2967334" y="807519"/>
            <a:ext cx="8615065" cy="96713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4800"/>
              <a:buFont typeface="Calibri"/>
              <a:buNone/>
            </a:pPr>
            <a:r>
              <a:rPr lang="es-ES" sz="5200"/>
              <a:t>Metodología</a:t>
            </a:r>
            <a:endParaRPr sz="5200"/>
          </a:p>
        </p:txBody>
      </p:sp>
      <p:sp>
        <p:nvSpPr>
          <p:cNvPr id="165" name="Google Shape;165;p10"/>
          <p:cNvSpPr txBox="1">
            <a:spLocks noGrp="1"/>
          </p:cNvSpPr>
          <p:nvPr>
            <p:ph type="body" idx="1"/>
          </p:nvPr>
        </p:nvSpPr>
        <p:spPr>
          <a:xfrm>
            <a:off x="2030277" y="1995877"/>
            <a:ext cx="9829405" cy="1830399"/>
          </a:xfrm>
          <a:prstGeom prst="rect">
            <a:avLst/>
          </a:prstGeom>
          <a:noFill/>
          <a:ln>
            <a:noFill/>
          </a:ln>
        </p:spPr>
        <p:txBody>
          <a:bodyPr spcFirstLastPara="1" wrap="square" lIns="91425" tIns="45700" rIns="91425" bIns="45700" anchor="t" anchorCtr="0">
            <a:normAutofit/>
          </a:bodyPr>
          <a:lstStyle/>
          <a:p>
            <a:pPr marL="457189" lvl="0" indent="-220143" algn="just" rtl="0">
              <a:lnSpc>
                <a:spcPct val="100000"/>
              </a:lnSpc>
              <a:spcBef>
                <a:spcPts val="0"/>
              </a:spcBef>
              <a:spcAft>
                <a:spcPts val="0"/>
              </a:spcAft>
              <a:buClr>
                <a:schemeClr val="dk1"/>
              </a:buClr>
              <a:buSzPts val="3733"/>
              <a:buNone/>
            </a:pPr>
            <a:r>
              <a:rPr lang="es-ES" sz="3300"/>
              <a:t>Se utiliza el enfoque cuantitativo, como metodología más recomendable para obtención de datos de modo preciso y claro.</a:t>
            </a:r>
            <a:endParaRPr/>
          </a:p>
        </p:txBody>
      </p:sp>
      <p:pic>
        <p:nvPicPr>
          <p:cNvPr id="166" name="Google Shape;166;p10"/>
          <p:cNvPicPr preferRelativeResize="0"/>
          <p:nvPr/>
        </p:nvPicPr>
        <p:blipFill rotWithShape="1">
          <a:blip r:embed="rId3">
            <a:alphaModFix/>
          </a:blip>
          <a:srcRect/>
          <a:stretch/>
        </p:blipFill>
        <p:spPr>
          <a:xfrm>
            <a:off x="11066505" y="119269"/>
            <a:ext cx="972798" cy="939074"/>
          </a:xfrm>
          <a:prstGeom prst="rect">
            <a:avLst/>
          </a:prstGeom>
          <a:noFill/>
          <a:ln>
            <a:noFill/>
          </a:ln>
        </p:spPr>
      </p:pic>
      <p:pic>
        <p:nvPicPr>
          <p:cNvPr id="167" name="Google Shape;167;p10">
            <a:hlinkClick r:id="rId4"/>
          </p:cNvPr>
          <p:cNvPicPr preferRelativeResize="0"/>
          <p:nvPr/>
        </p:nvPicPr>
        <p:blipFill rotWithShape="1">
          <a:blip r:embed="rId5">
            <a:alphaModFix/>
          </a:blip>
          <a:srcRect l="22727" t="31731" r="36688" b="26400"/>
          <a:stretch/>
        </p:blipFill>
        <p:spPr>
          <a:xfrm>
            <a:off x="2424317" y="3708799"/>
            <a:ext cx="4520662" cy="2621984"/>
          </a:xfrm>
          <a:prstGeom prst="rect">
            <a:avLst/>
          </a:prstGeom>
          <a:noFill/>
          <a:ln>
            <a:noFill/>
          </a:ln>
        </p:spPr>
      </p:pic>
      <p:pic>
        <p:nvPicPr>
          <p:cNvPr id="168" name="Google Shape;168;p10"/>
          <p:cNvPicPr preferRelativeResize="0"/>
          <p:nvPr/>
        </p:nvPicPr>
        <p:blipFill rotWithShape="1">
          <a:blip r:embed="rId6">
            <a:alphaModFix/>
          </a:blip>
          <a:srcRect l="23214" t="34331" r="28247" b="20914"/>
          <a:stretch/>
        </p:blipFill>
        <p:spPr>
          <a:xfrm>
            <a:off x="7274866" y="3826276"/>
            <a:ext cx="4604656" cy="238703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1"/>
          <p:cNvSpPr txBox="1">
            <a:spLocks noGrp="1"/>
          </p:cNvSpPr>
          <p:nvPr>
            <p:ph type="title"/>
          </p:nvPr>
        </p:nvSpPr>
        <p:spPr>
          <a:xfrm>
            <a:off x="1808006" y="758533"/>
            <a:ext cx="8033418" cy="1008274"/>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4800"/>
              <a:buFont typeface="Calibri"/>
              <a:buNone/>
            </a:pPr>
            <a:r>
              <a:rPr lang="es-ES" sz="4200"/>
              <a:t>Recolección de datos (técnicas de levantamiento de información)</a:t>
            </a:r>
            <a:endParaRPr sz="4200"/>
          </a:p>
        </p:txBody>
      </p:sp>
      <p:pic>
        <p:nvPicPr>
          <p:cNvPr id="174" name="Google Shape;174;p11"/>
          <p:cNvPicPr preferRelativeResize="0"/>
          <p:nvPr/>
        </p:nvPicPr>
        <p:blipFill rotWithShape="1">
          <a:blip r:embed="rId3">
            <a:alphaModFix/>
          </a:blip>
          <a:srcRect/>
          <a:stretch/>
        </p:blipFill>
        <p:spPr>
          <a:xfrm>
            <a:off x="10849529" y="758533"/>
            <a:ext cx="972798" cy="939074"/>
          </a:xfrm>
          <a:prstGeom prst="rect">
            <a:avLst/>
          </a:prstGeom>
          <a:noFill/>
          <a:ln>
            <a:noFill/>
          </a:ln>
        </p:spPr>
      </p:pic>
      <p:pic>
        <p:nvPicPr>
          <p:cNvPr id="175" name="Google Shape;175;p11"/>
          <p:cNvPicPr preferRelativeResize="0"/>
          <p:nvPr/>
        </p:nvPicPr>
        <p:blipFill rotWithShape="1">
          <a:blip r:embed="rId4">
            <a:alphaModFix/>
          </a:blip>
          <a:srcRect/>
          <a:stretch/>
        </p:blipFill>
        <p:spPr>
          <a:xfrm>
            <a:off x="6972973" y="1878413"/>
            <a:ext cx="2683327" cy="4770359"/>
          </a:xfrm>
          <a:prstGeom prst="rect">
            <a:avLst/>
          </a:prstGeom>
          <a:noFill/>
          <a:ln>
            <a:noFill/>
          </a:ln>
        </p:spPr>
      </p:pic>
      <p:sp>
        <p:nvSpPr>
          <p:cNvPr id="176" name="Google Shape;176;p11"/>
          <p:cNvSpPr txBox="1"/>
          <p:nvPr/>
        </p:nvSpPr>
        <p:spPr>
          <a:xfrm>
            <a:off x="2831691" y="2123768"/>
            <a:ext cx="3554361" cy="364715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3300" b="0" i="0" u="none" strike="noStrike" cap="none">
                <a:solidFill>
                  <a:srgbClr val="000000"/>
                </a:solidFill>
                <a:latin typeface="Arial"/>
                <a:ea typeface="Arial"/>
                <a:cs typeface="Arial"/>
                <a:sym typeface="Arial"/>
              </a:rPr>
              <a:t>Se realiza a partir de las encuestas, se utiliza herramientas tecnológicas como tabletas y smartphones</a:t>
            </a:r>
            <a:endParaRPr sz="3300" b="0" i="0" u="none" strike="noStrike" cap="non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7"/>
          <p:cNvSpPr txBox="1">
            <a:spLocks noGrp="1"/>
          </p:cNvSpPr>
          <p:nvPr>
            <p:ph type="title"/>
          </p:nvPr>
        </p:nvSpPr>
        <p:spPr>
          <a:xfrm>
            <a:off x="2967334" y="807519"/>
            <a:ext cx="8615065" cy="96713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4800"/>
              <a:buFont typeface="Calibri"/>
              <a:buNone/>
            </a:pPr>
            <a:r>
              <a:rPr lang="es-ES"/>
              <a:t>Mapa de procesos BPMN</a:t>
            </a:r>
            <a:endParaRPr/>
          </a:p>
        </p:txBody>
      </p:sp>
      <p:pic>
        <p:nvPicPr>
          <p:cNvPr id="182" name="Google Shape;182;p27">
            <a:hlinkClick r:id="rId3"/>
          </p:cNvPr>
          <p:cNvPicPr preferRelativeResize="0"/>
          <p:nvPr/>
        </p:nvPicPr>
        <p:blipFill rotWithShape="1">
          <a:blip r:embed="rId4">
            <a:alphaModFix/>
          </a:blip>
          <a:srcRect l="10414" t="33860" r="30995" b="27852"/>
          <a:stretch/>
        </p:blipFill>
        <p:spPr>
          <a:xfrm>
            <a:off x="2115481" y="2514770"/>
            <a:ext cx="7243150" cy="2662497"/>
          </a:xfrm>
          <a:prstGeom prst="rect">
            <a:avLst/>
          </a:prstGeom>
          <a:noFill/>
          <a:ln>
            <a:noFill/>
          </a:ln>
        </p:spPr>
      </p:pic>
      <p:sp>
        <p:nvSpPr>
          <p:cNvPr id="183" name="Google Shape;183;p27"/>
          <p:cNvSpPr txBox="1"/>
          <p:nvPr/>
        </p:nvSpPr>
        <p:spPr>
          <a:xfrm>
            <a:off x="1745673" y="1875406"/>
            <a:ext cx="8569205" cy="53860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2900" b="0" i="0" u="none" strike="noStrike" cap="none">
                <a:solidFill>
                  <a:srgbClr val="000000"/>
                </a:solidFill>
                <a:latin typeface="Arial"/>
                <a:ea typeface="Arial"/>
                <a:cs typeface="Arial"/>
                <a:sym typeface="Arial"/>
              </a:rPr>
              <a:t>Representación casos y relaciones include, extend</a:t>
            </a:r>
            <a:endParaRPr sz="2900" b="0" i="0" u="none" strike="noStrike" cap="none">
              <a:solidFill>
                <a:srgbClr val="000000"/>
              </a:solidFill>
              <a:latin typeface="Arial"/>
              <a:ea typeface="Arial"/>
              <a:cs typeface="Arial"/>
              <a:sym typeface="Arial"/>
            </a:endParaRPr>
          </a:p>
        </p:txBody>
      </p:sp>
      <p:pic>
        <p:nvPicPr>
          <p:cNvPr id="184" name="Google Shape;184;p27"/>
          <p:cNvPicPr preferRelativeResize="0"/>
          <p:nvPr/>
        </p:nvPicPr>
        <p:blipFill rotWithShape="1">
          <a:blip r:embed="rId5">
            <a:alphaModFix/>
          </a:blip>
          <a:srcRect l="11623" t="36760" r="39870" b="27568"/>
          <a:stretch/>
        </p:blipFill>
        <p:spPr>
          <a:xfrm>
            <a:off x="5168974" y="5177267"/>
            <a:ext cx="3768087" cy="155868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8"/>
          <p:cNvSpPr txBox="1">
            <a:spLocks noGrp="1"/>
          </p:cNvSpPr>
          <p:nvPr>
            <p:ph type="title"/>
          </p:nvPr>
        </p:nvSpPr>
        <p:spPr>
          <a:xfrm>
            <a:off x="2079524" y="719027"/>
            <a:ext cx="8868696" cy="1021281"/>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4800"/>
              <a:buFont typeface="Calibri"/>
              <a:buNone/>
            </a:pPr>
            <a:r>
              <a:rPr lang="es-ES" sz="5200"/>
              <a:t>Hardware y software del cliente</a:t>
            </a:r>
            <a:endParaRPr sz="5200"/>
          </a:p>
        </p:txBody>
      </p:sp>
      <p:pic>
        <p:nvPicPr>
          <p:cNvPr id="190" name="Google Shape;190;p28">
            <a:hlinkClick r:id="rId3"/>
          </p:cNvPr>
          <p:cNvPicPr preferRelativeResize="0"/>
          <p:nvPr/>
        </p:nvPicPr>
        <p:blipFill rotWithShape="1">
          <a:blip r:embed="rId4">
            <a:alphaModFix/>
          </a:blip>
          <a:srcRect l="1764" t="27747" r="56920" b="11458"/>
          <a:stretch/>
        </p:blipFill>
        <p:spPr>
          <a:xfrm>
            <a:off x="2854037" y="2216728"/>
            <a:ext cx="4722456" cy="3906981"/>
          </a:xfrm>
          <a:prstGeom prst="rect">
            <a:avLst/>
          </a:prstGeom>
          <a:noFill/>
          <a:ln>
            <a:noFill/>
          </a:ln>
        </p:spPr>
      </p:pic>
      <p:pic>
        <p:nvPicPr>
          <p:cNvPr id="191" name="Google Shape;191;p28"/>
          <p:cNvPicPr preferRelativeResize="0"/>
          <p:nvPr/>
        </p:nvPicPr>
        <p:blipFill rotWithShape="1">
          <a:blip r:embed="rId5">
            <a:alphaModFix/>
          </a:blip>
          <a:srcRect l="1736" t="26930" r="60341" b="49579"/>
          <a:stretch/>
        </p:blipFill>
        <p:spPr>
          <a:xfrm>
            <a:off x="7827409" y="2732807"/>
            <a:ext cx="4087500" cy="142355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9"/>
          <p:cNvSpPr txBox="1">
            <a:spLocks noGrp="1"/>
          </p:cNvSpPr>
          <p:nvPr>
            <p:ph type="title"/>
          </p:nvPr>
        </p:nvSpPr>
        <p:spPr>
          <a:xfrm>
            <a:off x="1801907" y="659601"/>
            <a:ext cx="9565340" cy="967132"/>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4800"/>
              <a:buFont typeface="Calibri"/>
              <a:buNone/>
            </a:pPr>
            <a:r>
              <a:rPr lang="es-ES"/>
              <a:t>Requisitos software (Estándar IEEE) </a:t>
            </a:r>
            <a:endParaRPr/>
          </a:p>
        </p:txBody>
      </p:sp>
      <p:pic>
        <p:nvPicPr>
          <p:cNvPr id="197" name="Google Shape;197;p29">
            <a:hlinkClick r:id="rId3"/>
          </p:cNvPr>
          <p:cNvPicPr preferRelativeResize="0"/>
          <p:nvPr/>
        </p:nvPicPr>
        <p:blipFill rotWithShape="1">
          <a:blip r:embed="rId4">
            <a:alphaModFix/>
          </a:blip>
          <a:srcRect/>
          <a:stretch/>
        </p:blipFill>
        <p:spPr>
          <a:xfrm>
            <a:off x="3133165" y="2043771"/>
            <a:ext cx="3442447" cy="4647572"/>
          </a:xfrm>
          <a:prstGeom prst="rect">
            <a:avLst/>
          </a:prstGeom>
          <a:noFill/>
          <a:ln>
            <a:noFill/>
          </a:ln>
        </p:spPr>
      </p:pic>
      <p:pic>
        <p:nvPicPr>
          <p:cNvPr id="198" name="Google Shape;198;p29"/>
          <p:cNvPicPr preferRelativeResize="0"/>
          <p:nvPr/>
        </p:nvPicPr>
        <p:blipFill rotWithShape="1">
          <a:blip r:embed="rId5">
            <a:alphaModFix/>
          </a:blip>
          <a:srcRect/>
          <a:stretch/>
        </p:blipFill>
        <p:spPr>
          <a:xfrm>
            <a:off x="7167282" y="2685156"/>
            <a:ext cx="5159188" cy="338295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0"/>
          <p:cNvSpPr txBox="1">
            <a:spLocks noGrp="1"/>
          </p:cNvSpPr>
          <p:nvPr>
            <p:ph type="title"/>
          </p:nvPr>
        </p:nvSpPr>
        <p:spPr>
          <a:xfrm>
            <a:off x="2456346" y="686495"/>
            <a:ext cx="8615065" cy="96713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4800"/>
              <a:buFont typeface="Calibri"/>
              <a:buNone/>
            </a:pPr>
            <a:r>
              <a:rPr lang="es-ES" sz="5200"/>
              <a:t>Casos de uso</a:t>
            </a:r>
            <a:endParaRPr sz="5200"/>
          </a:p>
        </p:txBody>
      </p:sp>
      <p:pic>
        <p:nvPicPr>
          <p:cNvPr id="204" name="Google Shape;204;p30">
            <a:hlinkClick r:id="rId3"/>
          </p:cNvPr>
          <p:cNvPicPr preferRelativeResize="0"/>
          <p:nvPr/>
        </p:nvPicPr>
        <p:blipFill rotWithShape="1">
          <a:blip r:embed="rId4">
            <a:alphaModFix/>
          </a:blip>
          <a:srcRect l="10416" t="16059" r="44242" b="29799"/>
          <a:stretch/>
        </p:blipFill>
        <p:spPr>
          <a:xfrm>
            <a:off x="3607612" y="2475571"/>
            <a:ext cx="6312532" cy="4239997"/>
          </a:xfrm>
          <a:prstGeom prst="rect">
            <a:avLst/>
          </a:prstGeom>
          <a:noFill/>
          <a:ln>
            <a:noFill/>
          </a:ln>
        </p:spPr>
      </p:pic>
      <p:sp>
        <p:nvSpPr>
          <p:cNvPr id="205" name="Google Shape;205;p30"/>
          <p:cNvSpPr txBox="1"/>
          <p:nvPr/>
        </p:nvSpPr>
        <p:spPr>
          <a:xfrm>
            <a:off x="2258537" y="1875406"/>
            <a:ext cx="8056341" cy="98488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2900" b="0" i="0" u="none" strike="noStrike" cap="none">
                <a:solidFill>
                  <a:srgbClr val="000000"/>
                </a:solidFill>
                <a:latin typeface="Arial"/>
                <a:ea typeface="Arial"/>
                <a:cs typeface="Arial"/>
                <a:sym typeface="Arial"/>
              </a:rPr>
              <a:t>Representación casos y relaciones include, extend</a:t>
            </a:r>
            <a:endParaRPr sz="2900" b="0" i="0" u="none" strike="noStrike" cap="non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dirty="0" smtClean="0"/>
              <a:t>Casos de uso</a:t>
            </a:r>
            <a:endParaRPr lang="es-CO" dirty="0"/>
          </a:p>
        </p:txBody>
      </p:sp>
    </p:spTree>
    <p:extLst>
      <p:ext uri="{BB962C8B-B14F-4D97-AF65-F5344CB8AC3E}">
        <p14:creationId xmlns:p14="http://schemas.microsoft.com/office/powerpoint/2010/main" val="37774156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dirty="0" smtClean="0"/>
              <a:t>Casos de uso Extendidos</a:t>
            </a:r>
            <a:endParaRPr lang="es-CO" dirty="0"/>
          </a:p>
        </p:txBody>
      </p:sp>
    </p:spTree>
    <p:extLst>
      <p:ext uri="{BB962C8B-B14F-4D97-AF65-F5344CB8AC3E}">
        <p14:creationId xmlns:p14="http://schemas.microsoft.com/office/powerpoint/2010/main" val="25388660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dirty="0" smtClean="0"/>
              <a:t>Modelo Entidad relación </a:t>
            </a:r>
            <a:endParaRPr lang="es-CO" dirty="0"/>
          </a:p>
        </p:txBody>
      </p:sp>
      <p:sp>
        <p:nvSpPr>
          <p:cNvPr id="3" name="Marcador de texto 2"/>
          <p:cNvSpPr>
            <a:spLocks noGrp="1"/>
          </p:cNvSpPr>
          <p:nvPr>
            <p:ph type="body" idx="1"/>
          </p:nvPr>
        </p:nvSpPr>
        <p:spPr/>
        <p:txBody>
          <a:bodyPr/>
          <a:lstStyle/>
          <a:p>
            <a:endParaRPr lang="es-CO"/>
          </a:p>
        </p:txBody>
      </p:sp>
    </p:spTree>
    <p:extLst>
      <p:ext uri="{BB962C8B-B14F-4D97-AF65-F5344CB8AC3E}">
        <p14:creationId xmlns:p14="http://schemas.microsoft.com/office/powerpoint/2010/main" val="22269283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g63c7f7cdeb_1_0"/>
          <p:cNvSpPr txBox="1">
            <a:spLocks noGrp="1"/>
          </p:cNvSpPr>
          <p:nvPr>
            <p:ph type="title"/>
          </p:nvPr>
        </p:nvSpPr>
        <p:spPr>
          <a:xfrm>
            <a:off x="2396021" y="746939"/>
            <a:ext cx="8448811" cy="1035136"/>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4800"/>
              <a:buFont typeface="Calibri"/>
              <a:buNone/>
            </a:pPr>
            <a:r>
              <a:rPr lang="es-ES" sz="5400" b="1"/>
              <a:t>Contenido</a:t>
            </a:r>
            <a:endParaRPr sz="5400" b="1"/>
          </a:p>
        </p:txBody>
      </p:sp>
      <p:pic>
        <p:nvPicPr>
          <p:cNvPr id="101" name="Google Shape;101;g63c7f7cdeb_1_0"/>
          <p:cNvPicPr preferRelativeResize="0"/>
          <p:nvPr/>
        </p:nvPicPr>
        <p:blipFill rotWithShape="1">
          <a:blip r:embed="rId3">
            <a:alphaModFix/>
          </a:blip>
          <a:srcRect/>
          <a:stretch/>
        </p:blipFill>
        <p:spPr>
          <a:xfrm>
            <a:off x="10279513" y="736501"/>
            <a:ext cx="972798" cy="939074"/>
          </a:xfrm>
          <a:prstGeom prst="rect">
            <a:avLst/>
          </a:prstGeom>
          <a:noFill/>
          <a:ln>
            <a:noFill/>
          </a:ln>
        </p:spPr>
      </p:pic>
      <p:sp>
        <p:nvSpPr>
          <p:cNvPr id="102" name="Google Shape;102;g63c7f7cdeb_1_0"/>
          <p:cNvSpPr txBox="1"/>
          <p:nvPr/>
        </p:nvSpPr>
        <p:spPr>
          <a:xfrm>
            <a:off x="1925783" y="1716314"/>
            <a:ext cx="9961418" cy="4323444"/>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200"/>
              </a:spcBef>
              <a:spcAft>
                <a:spcPts val="0"/>
              </a:spcAft>
              <a:buClr>
                <a:srgbClr val="000000"/>
              </a:buClr>
              <a:buSzPts val="4100"/>
              <a:buFont typeface="Arial"/>
              <a:buNone/>
            </a:pPr>
            <a:r>
              <a:rPr lang="es-ES" sz="4100" b="0" i="0" u="none" strike="noStrike" cap="none">
                <a:solidFill>
                  <a:srgbClr val="17365D"/>
                </a:solidFill>
                <a:latin typeface="Calibri"/>
                <a:ea typeface="Calibri"/>
                <a:cs typeface="Calibri"/>
                <a:sym typeface="Calibri"/>
              </a:rPr>
              <a:t>1. Nombre de proyecto y objetivo general  </a:t>
            </a:r>
            <a:endParaRPr sz="4100" b="0" i="0" u="none" strike="noStrike" cap="none">
              <a:solidFill>
                <a:srgbClr val="17365D"/>
              </a:solidFill>
              <a:latin typeface="Calibri"/>
              <a:ea typeface="Calibri"/>
              <a:cs typeface="Calibri"/>
              <a:sym typeface="Calibri"/>
            </a:endParaRPr>
          </a:p>
          <a:p>
            <a:pPr marL="266700" marR="0" lvl="0" indent="-266700" algn="l" rtl="0">
              <a:lnSpc>
                <a:spcPct val="115000"/>
              </a:lnSpc>
              <a:spcBef>
                <a:spcPts val="1200"/>
              </a:spcBef>
              <a:spcAft>
                <a:spcPts val="0"/>
              </a:spcAft>
              <a:buClr>
                <a:srgbClr val="000000"/>
              </a:buClr>
              <a:buSzPts val="4100"/>
              <a:buFont typeface="Arial"/>
              <a:buNone/>
            </a:pPr>
            <a:r>
              <a:rPr lang="es-ES" sz="4100" b="0" i="0" u="none" strike="noStrike" cap="none">
                <a:solidFill>
                  <a:srgbClr val="17365D"/>
                </a:solidFill>
                <a:latin typeface="Calibri"/>
                <a:ea typeface="Calibri"/>
                <a:cs typeface="Calibri"/>
                <a:sym typeface="Calibri"/>
              </a:rPr>
              <a:t>  2. Objetivos específicos</a:t>
            </a:r>
            <a:endParaRPr sz="4100" b="0" i="0" u="none" strike="noStrike" cap="none">
              <a:solidFill>
                <a:srgbClr val="17365D"/>
              </a:solidFill>
              <a:latin typeface="Calibri"/>
              <a:ea typeface="Calibri"/>
              <a:cs typeface="Calibri"/>
              <a:sym typeface="Calibri"/>
            </a:endParaRPr>
          </a:p>
          <a:p>
            <a:pPr marL="266700" marR="0" lvl="0" indent="-266700" algn="l" rtl="0">
              <a:lnSpc>
                <a:spcPct val="115000"/>
              </a:lnSpc>
              <a:spcBef>
                <a:spcPts val="1200"/>
              </a:spcBef>
              <a:spcAft>
                <a:spcPts val="0"/>
              </a:spcAft>
              <a:buClr>
                <a:srgbClr val="000000"/>
              </a:buClr>
              <a:buSzPts val="4100"/>
              <a:buFont typeface="Arial"/>
              <a:buNone/>
            </a:pPr>
            <a:r>
              <a:rPr lang="es-ES" sz="4100" b="0" i="0" u="none" strike="noStrike" cap="none">
                <a:solidFill>
                  <a:srgbClr val="17365D"/>
                </a:solidFill>
                <a:latin typeface="Calibri"/>
                <a:ea typeface="Calibri"/>
                <a:cs typeface="Calibri"/>
                <a:sym typeface="Calibri"/>
              </a:rPr>
              <a:t>    3. Planteamiento del problema  	</a:t>
            </a:r>
            <a:endParaRPr sz="4100" b="0" i="0" u="none" strike="noStrike" cap="none">
              <a:solidFill>
                <a:srgbClr val="17365D"/>
              </a:solidFill>
              <a:latin typeface="Calibri"/>
              <a:ea typeface="Calibri"/>
              <a:cs typeface="Calibri"/>
              <a:sym typeface="Calibri"/>
            </a:endParaRPr>
          </a:p>
          <a:p>
            <a:pPr marL="266700" marR="0" lvl="0" indent="-266700" algn="l" rtl="0">
              <a:lnSpc>
                <a:spcPct val="115000"/>
              </a:lnSpc>
              <a:spcBef>
                <a:spcPts val="1200"/>
              </a:spcBef>
              <a:spcAft>
                <a:spcPts val="0"/>
              </a:spcAft>
              <a:buClr>
                <a:srgbClr val="000000"/>
              </a:buClr>
              <a:buSzPts val="4100"/>
              <a:buFont typeface="Arial"/>
              <a:buNone/>
            </a:pPr>
            <a:r>
              <a:rPr lang="es-ES" sz="4100" b="0" i="0" u="none" strike="noStrike" cap="none">
                <a:solidFill>
                  <a:srgbClr val="17365D"/>
                </a:solidFill>
                <a:latin typeface="Calibri"/>
                <a:ea typeface="Calibri"/>
                <a:cs typeface="Calibri"/>
                <a:sym typeface="Calibri"/>
              </a:rPr>
              <a:t>      4. Alcance del proyecto</a:t>
            </a:r>
            <a:endParaRPr sz="4100" b="0" i="0" u="none" strike="noStrike" cap="none">
              <a:solidFill>
                <a:srgbClr val="17365D"/>
              </a:solidFill>
              <a:latin typeface="Calibri"/>
              <a:ea typeface="Calibri"/>
              <a:cs typeface="Calibri"/>
              <a:sym typeface="Calibri"/>
            </a:endParaRPr>
          </a:p>
          <a:p>
            <a:pPr marL="266700" marR="0" lvl="0" indent="-266700" algn="l" rtl="0">
              <a:lnSpc>
                <a:spcPct val="115000"/>
              </a:lnSpc>
              <a:spcBef>
                <a:spcPts val="1200"/>
              </a:spcBef>
              <a:spcAft>
                <a:spcPts val="0"/>
              </a:spcAft>
              <a:buClr>
                <a:srgbClr val="000000"/>
              </a:buClr>
              <a:buSzPts val="4100"/>
              <a:buFont typeface="Arial"/>
              <a:buNone/>
            </a:pPr>
            <a:r>
              <a:rPr lang="es-ES" sz="4100" b="0" i="0" u="none" strike="noStrike" cap="none">
                <a:solidFill>
                  <a:srgbClr val="17365D"/>
                </a:solidFill>
                <a:latin typeface="Calibri"/>
                <a:ea typeface="Calibri"/>
                <a:cs typeface="Calibri"/>
                <a:sym typeface="Calibri"/>
              </a:rPr>
              <a:t>         5. Justificación</a:t>
            </a:r>
            <a:endParaRPr sz="4000" b="0" i="0" u="none" strike="noStrike" cap="none">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CO" dirty="0" smtClean="0"/>
              <a:t>Diccionario de datos</a:t>
            </a:r>
            <a:endParaRPr lang="es-CO" dirty="0"/>
          </a:p>
        </p:txBody>
      </p:sp>
    </p:spTree>
    <p:extLst>
      <p:ext uri="{BB962C8B-B14F-4D97-AF65-F5344CB8AC3E}">
        <p14:creationId xmlns:p14="http://schemas.microsoft.com/office/powerpoint/2010/main" val="23952752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dirty="0" smtClean="0"/>
              <a:t>Cronograma</a:t>
            </a:r>
            <a:endParaRPr lang="es-CO" dirty="0"/>
          </a:p>
        </p:txBody>
      </p:sp>
    </p:spTree>
    <p:extLst>
      <p:ext uri="{BB962C8B-B14F-4D97-AF65-F5344CB8AC3E}">
        <p14:creationId xmlns:p14="http://schemas.microsoft.com/office/powerpoint/2010/main" val="33390839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CO" dirty="0" smtClean="0"/>
              <a:t>Personal</a:t>
            </a:r>
            <a:endParaRPr lang="es-CO" dirty="0"/>
          </a:p>
        </p:txBody>
      </p:sp>
      <p:pic>
        <p:nvPicPr>
          <p:cNvPr id="4" name="Imagen 3"/>
          <p:cNvPicPr>
            <a:picLocks noChangeAspect="1"/>
          </p:cNvPicPr>
          <p:nvPr/>
        </p:nvPicPr>
        <p:blipFill>
          <a:blip r:embed="rId2"/>
          <a:stretch>
            <a:fillRect/>
          </a:stretch>
        </p:blipFill>
        <p:spPr>
          <a:xfrm>
            <a:off x="2967334" y="1941693"/>
            <a:ext cx="8754697" cy="4916307"/>
          </a:xfrm>
          <a:prstGeom prst="rect">
            <a:avLst/>
          </a:prstGeom>
        </p:spPr>
      </p:pic>
    </p:spTree>
    <p:extLst>
      <p:ext uri="{BB962C8B-B14F-4D97-AF65-F5344CB8AC3E}">
        <p14:creationId xmlns:p14="http://schemas.microsoft.com/office/powerpoint/2010/main" val="40465936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1"/>
          <p:cNvSpPr txBox="1">
            <a:spLocks noGrp="1"/>
          </p:cNvSpPr>
          <p:nvPr>
            <p:ph type="title"/>
          </p:nvPr>
        </p:nvSpPr>
        <p:spPr>
          <a:xfrm>
            <a:off x="2617710" y="726836"/>
            <a:ext cx="8615065" cy="96713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4800"/>
              <a:buFont typeface="Calibri"/>
              <a:buNone/>
            </a:pPr>
            <a:r>
              <a:rPr lang="es-ES" sz="5500"/>
              <a:t>Conclusiones</a:t>
            </a:r>
            <a:endParaRPr sz="5500"/>
          </a:p>
        </p:txBody>
      </p:sp>
      <p:sp>
        <p:nvSpPr>
          <p:cNvPr id="211" name="Google Shape;211;p31"/>
          <p:cNvSpPr txBox="1"/>
          <p:nvPr/>
        </p:nvSpPr>
        <p:spPr>
          <a:xfrm>
            <a:off x="2327563" y="2166352"/>
            <a:ext cx="9434946" cy="276998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ES" sz="2900" b="0" i="0" u="none" strike="noStrike" cap="none">
                <a:solidFill>
                  <a:srgbClr val="000000"/>
                </a:solidFill>
                <a:latin typeface="Arial"/>
                <a:ea typeface="Arial"/>
                <a:cs typeface="Arial"/>
                <a:sym typeface="Arial"/>
              </a:rPr>
              <a:t>Se considera que el poder llevar a cabo, este proyecto, mejoraría la cantidad de falencias presentes en el gestión de inventarios.</a:t>
            </a:r>
            <a:endParaRPr/>
          </a:p>
          <a:p>
            <a:pPr marL="0" marR="0" lvl="0" indent="0" algn="l" rtl="0">
              <a:lnSpc>
                <a:spcPct val="100000"/>
              </a:lnSpc>
              <a:spcBef>
                <a:spcPts val="0"/>
              </a:spcBef>
              <a:spcAft>
                <a:spcPts val="0"/>
              </a:spcAft>
              <a:buNone/>
            </a:pPr>
            <a:r>
              <a:rPr lang="es-ES" sz="2900" b="0" i="0" u="none" strike="noStrike" cap="none">
                <a:solidFill>
                  <a:srgbClr val="000000"/>
                </a:solidFill>
                <a:latin typeface="Arial"/>
                <a:ea typeface="Arial"/>
                <a:cs typeface="Arial"/>
                <a:sym typeface="Arial"/>
              </a:rPr>
              <a:t>Sin embargo la población de investigación, se encuentran en desacuerdo, en implementar este sistema y asumir el gasto de este.</a:t>
            </a:r>
            <a:endParaRPr sz="29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2"/>
          <p:cNvSpPr txBox="1"/>
          <p:nvPr/>
        </p:nvSpPr>
        <p:spPr>
          <a:xfrm>
            <a:off x="1953492" y="1782075"/>
            <a:ext cx="10238508" cy="4682837"/>
          </a:xfrm>
          <a:prstGeom prst="rect">
            <a:avLst/>
          </a:prstGeom>
          <a:noFill/>
          <a:ln>
            <a:noFill/>
          </a:ln>
        </p:spPr>
        <p:txBody>
          <a:bodyPr spcFirstLastPara="1" wrap="square" lIns="91425" tIns="91425" rIns="91425" bIns="91425" anchor="t" anchorCtr="0">
            <a:noAutofit/>
          </a:bodyPr>
          <a:lstStyle/>
          <a:p>
            <a:pPr marL="266700" marR="0" lvl="0" indent="-266700" algn="l" rtl="0">
              <a:lnSpc>
                <a:spcPct val="100000"/>
              </a:lnSpc>
              <a:spcBef>
                <a:spcPts val="1200"/>
              </a:spcBef>
              <a:spcAft>
                <a:spcPts val="0"/>
              </a:spcAft>
              <a:buClr>
                <a:srgbClr val="000000"/>
              </a:buClr>
              <a:buSzPts val="3700"/>
              <a:buFont typeface="Arial"/>
              <a:buNone/>
            </a:pPr>
            <a:r>
              <a:rPr lang="es-ES" sz="3700" b="0" i="0" u="none" strike="noStrike" cap="none" dirty="0">
                <a:solidFill>
                  <a:srgbClr val="17365D"/>
                </a:solidFill>
                <a:latin typeface="Calibri"/>
                <a:ea typeface="Calibri"/>
                <a:cs typeface="Calibri"/>
                <a:sym typeface="Calibri"/>
              </a:rPr>
              <a:t>6. Metodología (Recolección de datos)</a:t>
            </a:r>
            <a:endParaRPr sz="3700" b="0" i="0" u="none" strike="noStrike" cap="none" dirty="0">
              <a:solidFill>
                <a:srgbClr val="17365D"/>
              </a:solidFill>
              <a:latin typeface="Calibri"/>
              <a:ea typeface="Calibri"/>
              <a:cs typeface="Calibri"/>
              <a:sym typeface="Calibri"/>
            </a:endParaRPr>
          </a:p>
          <a:p>
            <a:pPr marL="266700" marR="0" lvl="0" indent="-266700" algn="l" rtl="0">
              <a:lnSpc>
                <a:spcPct val="100000"/>
              </a:lnSpc>
              <a:spcBef>
                <a:spcPts val="1200"/>
              </a:spcBef>
              <a:spcAft>
                <a:spcPts val="0"/>
              </a:spcAft>
              <a:buClr>
                <a:srgbClr val="000000"/>
              </a:buClr>
              <a:buSzPts val="3700"/>
              <a:buFont typeface="Arial"/>
              <a:buNone/>
            </a:pPr>
            <a:r>
              <a:rPr lang="es-ES" sz="3700" b="0" i="0" u="none" strike="noStrike" cap="none" dirty="0">
                <a:solidFill>
                  <a:srgbClr val="17365D"/>
                </a:solidFill>
                <a:latin typeface="Calibri"/>
                <a:ea typeface="Calibri"/>
                <a:cs typeface="Calibri"/>
                <a:sym typeface="Calibri"/>
              </a:rPr>
              <a:t>  8. Mapa de procesos de la organización BPMN</a:t>
            </a:r>
            <a:endParaRPr sz="3700" b="0" i="0" u="none" strike="noStrike" cap="none" dirty="0">
              <a:solidFill>
                <a:srgbClr val="17365D"/>
              </a:solidFill>
              <a:latin typeface="Calibri"/>
              <a:ea typeface="Calibri"/>
              <a:cs typeface="Calibri"/>
              <a:sym typeface="Calibri"/>
            </a:endParaRPr>
          </a:p>
          <a:p>
            <a:pPr marL="0" marR="0" lvl="0" indent="0" algn="l" rtl="0">
              <a:lnSpc>
                <a:spcPct val="100000"/>
              </a:lnSpc>
              <a:spcBef>
                <a:spcPts val="1200"/>
              </a:spcBef>
              <a:spcAft>
                <a:spcPts val="0"/>
              </a:spcAft>
              <a:buClr>
                <a:srgbClr val="000000"/>
              </a:buClr>
              <a:buSzPts val="3700"/>
              <a:buFont typeface="Arial"/>
              <a:buNone/>
            </a:pPr>
            <a:r>
              <a:rPr lang="es-ES" sz="3700" b="0" i="0" u="none" strike="noStrike" cap="none" dirty="0">
                <a:solidFill>
                  <a:srgbClr val="17365D"/>
                </a:solidFill>
                <a:latin typeface="Calibri"/>
                <a:ea typeface="Calibri"/>
                <a:cs typeface="Calibri"/>
                <a:sym typeface="Calibri"/>
              </a:rPr>
              <a:t>    9. Hardware, software del cliente (inventario)</a:t>
            </a:r>
            <a:endParaRPr sz="3700" b="0" i="0" u="none" strike="noStrike" cap="none" dirty="0">
              <a:solidFill>
                <a:srgbClr val="17365D"/>
              </a:solidFill>
              <a:latin typeface="Calibri"/>
              <a:ea typeface="Calibri"/>
              <a:cs typeface="Calibri"/>
              <a:sym typeface="Calibri"/>
            </a:endParaRPr>
          </a:p>
          <a:p>
            <a:pPr marL="266700" marR="0" lvl="0" indent="-266700" algn="l" rtl="0">
              <a:lnSpc>
                <a:spcPct val="100000"/>
              </a:lnSpc>
              <a:spcBef>
                <a:spcPts val="1200"/>
              </a:spcBef>
              <a:spcAft>
                <a:spcPts val="0"/>
              </a:spcAft>
              <a:buClr>
                <a:srgbClr val="000000"/>
              </a:buClr>
              <a:buSzPts val="3700"/>
              <a:buFont typeface="Arial"/>
              <a:buNone/>
            </a:pPr>
            <a:r>
              <a:rPr lang="es-ES" sz="3700" b="0" i="0" u="none" strike="noStrike" cap="none" dirty="0">
                <a:solidFill>
                  <a:srgbClr val="17365D"/>
                </a:solidFill>
                <a:latin typeface="Calibri"/>
                <a:ea typeface="Calibri"/>
                <a:cs typeface="Calibri"/>
                <a:sym typeface="Calibri"/>
              </a:rPr>
              <a:t>     10. Informe de requerimientos (IEEE830)</a:t>
            </a:r>
            <a:endParaRPr dirty="0"/>
          </a:p>
          <a:p>
            <a:pPr marL="266700" marR="0" lvl="0" indent="-266700" algn="l" rtl="0">
              <a:lnSpc>
                <a:spcPct val="100000"/>
              </a:lnSpc>
              <a:spcBef>
                <a:spcPts val="1200"/>
              </a:spcBef>
              <a:spcAft>
                <a:spcPts val="0"/>
              </a:spcAft>
              <a:buClr>
                <a:srgbClr val="000000"/>
              </a:buClr>
              <a:buSzPts val="3700"/>
              <a:buFont typeface="Arial"/>
              <a:buNone/>
            </a:pPr>
            <a:r>
              <a:rPr lang="es-ES" sz="3700" b="0" i="0" u="none" strike="noStrike" cap="none" dirty="0">
                <a:solidFill>
                  <a:srgbClr val="17365D"/>
                </a:solidFill>
                <a:latin typeface="Calibri"/>
                <a:ea typeface="Calibri"/>
                <a:cs typeface="Calibri"/>
                <a:sym typeface="Calibri"/>
              </a:rPr>
              <a:t>       11. </a:t>
            </a:r>
            <a:r>
              <a:rPr lang="es-ES" sz="3700" dirty="0" smtClean="0">
                <a:solidFill>
                  <a:srgbClr val="17365D"/>
                </a:solidFill>
                <a:latin typeface="Calibri"/>
                <a:ea typeface="Calibri"/>
                <a:cs typeface="Calibri"/>
                <a:sym typeface="Calibri"/>
              </a:rPr>
              <a:t>Casos de uso</a:t>
            </a:r>
            <a:endParaRPr dirty="0"/>
          </a:p>
          <a:p>
            <a:pPr marL="266700" marR="0" lvl="0" indent="-266700" algn="l" rtl="0">
              <a:lnSpc>
                <a:spcPct val="100000"/>
              </a:lnSpc>
              <a:spcBef>
                <a:spcPts val="1200"/>
              </a:spcBef>
              <a:spcAft>
                <a:spcPts val="0"/>
              </a:spcAft>
              <a:buClr>
                <a:srgbClr val="000000"/>
              </a:buClr>
              <a:buSzPts val="3700"/>
              <a:buFont typeface="Arial"/>
              <a:buNone/>
            </a:pPr>
            <a:r>
              <a:rPr lang="es-ES" sz="3700" b="0" i="0" u="none" strike="noStrike" cap="none" dirty="0">
                <a:solidFill>
                  <a:srgbClr val="17365D"/>
                </a:solidFill>
                <a:latin typeface="Calibri"/>
                <a:ea typeface="Calibri"/>
                <a:cs typeface="Calibri"/>
                <a:sym typeface="Calibri"/>
              </a:rPr>
              <a:t>          </a:t>
            </a:r>
            <a:r>
              <a:rPr lang="es-ES" sz="3700" b="0" i="0" u="none" strike="noStrike" cap="none" dirty="0" smtClean="0">
                <a:solidFill>
                  <a:srgbClr val="17365D"/>
                </a:solidFill>
                <a:latin typeface="Calibri"/>
                <a:ea typeface="Calibri"/>
                <a:cs typeface="Calibri"/>
                <a:sym typeface="Calibri"/>
              </a:rPr>
              <a:t>12. Casos de uso extendido</a:t>
            </a:r>
          </a:p>
          <a:p>
            <a:pPr marL="266700" marR="0" lvl="0" indent="-266700" algn="l" rtl="0">
              <a:lnSpc>
                <a:spcPct val="100000"/>
              </a:lnSpc>
              <a:spcBef>
                <a:spcPts val="1200"/>
              </a:spcBef>
              <a:spcAft>
                <a:spcPts val="0"/>
              </a:spcAft>
              <a:buClr>
                <a:srgbClr val="000000"/>
              </a:buClr>
              <a:buSzPts val="3700"/>
              <a:buFont typeface="Arial"/>
              <a:buNone/>
            </a:pPr>
            <a:endParaRPr dirty="0"/>
          </a:p>
          <a:p>
            <a:pPr marL="266700" marR="0" lvl="0" indent="-266700" algn="l" rtl="0">
              <a:lnSpc>
                <a:spcPct val="100000"/>
              </a:lnSpc>
              <a:spcBef>
                <a:spcPts val="1200"/>
              </a:spcBef>
              <a:spcAft>
                <a:spcPts val="0"/>
              </a:spcAft>
              <a:buClr>
                <a:srgbClr val="000000"/>
              </a:buClr>
              <a:buSzPts val="3700"/>
              <a:buFont typeface="Arial"/>
              <a:buNone/>
            </a:pP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8.         INFORME DE REQUERIMIENTOS</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9.         PLANTEAMIENTO DEL PROBLEMA </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10.     CASOS DE USO</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11.     ALCANCES DEL PROYECTO </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12.     CONCLUSIONES</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13.     JUSTIFICACIÓN   	</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120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14.     EXTRA: MAPA DE PROCESOS DE ESTE TRABAJO</a:t>
            </a:r>
            <a:endParaRPr sz="3700" b="0" i="0" u="none" strike="noStrike" cap="none" dirty="0">
              <a:solidFill>
                <a:srgbClr val="17365D"/>
              </a:solidFill>
              <a:latin typeface="Arial"/>
              <a:ea typeface="Arial"/>
              <a:cs typeface="Arial"/>
              <a:sym typeface="Arial"/>
            </a:endParaRPr>
          </a:p>
        </p:txBody>
      </p:sp>
      <p:sp>
        <p:nvSpPr>
          <p:cNvPr id="108" name="Google Shape;108;p12"/>
          <p:cNvSpPr txBox="1">
            <a:spLocks noGrp="1"/>
          </p:cNvSpPr>
          <p:nvPr>
            <p:ph type="title"/>
          </p:nvPr>
        </p:nvSpPr>
        <p:spPr>
          <a:xfrm>
            <a:off x="2396021" y="746939"/>
            <a:ext cx="8448811" cy="1035136"/>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4800"/>
              <a:buFont typeface="Calibri"/>
              <a:buNone/>
            </a:pPr>
            <a:r>
              <a:rPr lang="es-ES" sz="5400" b="1" dirty="0"/>
              <a:t>Contenido</a:t>
            </a:r>
            <a:endParaRPr sz="54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2"/>
          <p:cNvSpPr txBox="1"/>
          <p:nvPr/>
        </p:nvSpPr>
        <p:spPr>
          <a:xfrm>
            <a:off x="1953492" y="1782075"/>
            <a:ext cx="10238508" cy="4682837"/>
          </a:xfrm>
          <a:prstGeom prst="rect">
            <a:avLst/>
          </a:prstGeom>
          <a:noFill/>
          <a:ln>
            <a:noFill/>
          </a:ln>
        </p:spPr>
        <p:txBody>
          <a:bodyPr spcFirstLastPara="1" wrap="square" lIns="91425" tIns="91425" rIns="91425" bIns="91425" anchor="t" anchorCtr="0">
            <a:noAutofit/>
          </a:bodyPr>
          <a:lstStyle/>
          <a:p>
            <a:pPr marL="266700" marR="0" lvl="0" indent="-266700" algn="l" rtl="0">
              <a:lnSpc>
                <a:spcPct val="100000"/>
              </a:lnSpc>
              <a:spcBef>
                <a:spcPts val="1200"/>
              </a:spcBef>
              <a:spcAft>
                <a:spcPts val="0"/>
              </a:spcAft>
              <a:buClr>
                <a:srgbClr val="000000"/>
              </a:buClr>
              <a:buSzPts val="3700"/>
              <a:buFont typeface="Arial"/>
              <a:buNone/>
            </a:pPr>
            <a:r>
              <a:rPr lang="es-ES" sz="3700" dirty="0" smtClean="0">
                <a:solidFill>
                  <a:srgbClr val="17365D"/>
                </a:solidFill>
                <a:latin typeface="Calibri"/>
                <a:ea typeface="Calibri"/>
                <a:cs typeface="Calibri"/>
                <a:sym typeface="Calibri"/>
              </a:rPr>
              <a:t>13</a:t>
            </a:r>
            <a:r>
              <a:rPr lang="es-ES" sz="3700" b="0" i="0" u="none" strike="noStrike" cap="none" dirty="0" smtClean="0">
                <a:solidFill>
                  <a:srgbClr val="17365D"/>
                </a:solidFill>
                <a:latin typeface="Calibri"/>
                <a:ea typeface="Calibri"/>
                <a:cs typeface="Calibri"/>
                <a:sym typeface="Calibri"/>
              </a:rPr>
              <a:t>. Modelo entidad relación</a:t>
            </a:r>
          </a:p>
          <a:p>
            <a:pPr marL="266700" marR="0" lvl="0" indent="-266700" algn="l" rtl="0">
              <a:lnSpc>
                <a:spcPct val="100000"/>
              </a:lnSpc>
              <a:spcBef>
                <a:spcPts val="1200"/>
              </a:spcBef>
              <a:spcAft>
                <a:spcPts val="0"/>
              </a:spcAft>
              <a:buClr>
                <a:srgbClr val="000000"/>
              </a:buClr>
              <a:buSzPts val="3700"/>
              <a:buFont typeface="Arial"/>
              <a:buNone/>
            </a:pPr>
            <a:r>
              <a:rPr lang="es-ES" sz="3700" b="0" i="0" u="none" strike="noStrike" cap="none" dirty="0" smtClean="0">
                <a:solidFill>
                  <a:srgbClr val="17365D"/>
                </a:solidFill>
                <a:latin typeface="Calibri"/>
                <a:ea typeface="Calibri"/>
                <a:cs typeface="Calibri"/>
                <a:sym typeface="Calibri"/>
              </a:rPr>
              <a:t>  14. Diccionario de datos</a:t>
            </a:r>
            <a:endParaRPr sz="3700" b="0" i="0" u="none" strike="noStrike" cap="none" dirty="0">
              <a:solidFill>
                <a:srgbClr val="17365D"/>
              </a:solidFill>
              <a:latin typeface="Calibri"/>
              <a:ea typeface="Calibri"/>
              <a:cs typeface="Calibri"/>
              <a:sym typeface="Calibri"/>
            </a:endParaRPr>
          </a:p>
          <a:p>
            <a:pPr marL="0" marR="0" lvl="0" indent="0" algn="l" rtl="0">
              <a:lnSpc>
                <a:spcPct val="100000"/>
              </a:lnSpc>
              <a:spcBef>
                <a:spcPts val="1200"/>
              </a:spcBef>
              <a:spcAft>
                <a:spcPts val="0"/>
              </a:spcAft>
              <a:buClr>
                <a:srgbClr val="000000"/>
              </a:buClr>
              <a:buSzPts val="3700"/>
              <a:buFont typeface="Arial"/>
              <a:buNone/>
            </a:pPr>
            <a:r>
              <a:rPr lang="es-ES" sz="3700" b="0" i="0" u="none" strike="noStrike" cap="none" dirty="0">
                <a:solidFill>
                  <a:srgbClr val="17365D"/>
                </a:solidFill>
                <a:latin typeface="Calibri"/>
                <a:ea typeface="Calibri"/>
                <a:cs typeface="Calibri"/>
                <a:sym typeface="Calibri"/>
              </a:rPr>
              <a:t>    </a:t>
            </a:r>
            <a:r>
              <a:rPr lang="es-ES" sz="3700" b="0" i="0" u="none" strike="noStrike" cap="none" dirty="0" smtClean="0">
                <a:solidFill>
                  <a:srgbClr val="17365D"/>
                </a:solidFill>
                <a:latin typeface="Calibri"/>
                <a:ea typeface="Calibri"/>
                <a:cs typeface="Calibri"/>
                <a:sym typeface="Calibri"/>
              </a:rPr>
              <a:t>15. </a:t>
            </a:r>
            <a:r>
              <a:rPr lang="es-ES" sz="3700" dirty="0" smtClean="0">
                <a:solidFill>
                  <a:srgbClr val="17365D"/>
                </a:solidFill>
                <a:latin typeface="Calibri"/>
                <a:ea typeface="Calibri"/>
                <a:cs typeface="Calibri"/>
                <a:sym typeface="Calibri"/>
              </a:rPr>
              <a:t>Cronograma</a:t>
            </a:r>
            <a:endParaRPr sz="3700" b="0" i="0" u="none" strike="noStrike" cap="none" dirty="0">
              <a:solidFill>
                <a:srgbClr val="17365D"/>
              </a:solidFill>
              <a:latin typeface="Calibri"/>
              <a:ea typeface="Calibri"/>
              <a:cs typeface="Calibri"/>
              <a:sym typeface="Calibri"/>
            </a:endParaRPr>
          </a:p>
          <a:p>
            <a:pPr marL="266700" marR="0" lvl="0" indent="-266700" algn="l" rtl="0">
              <a:lnSpc>
                <a:spcPct val="100000"/>
              </a:lnSpc>
              <a:spcBef>
                <a:spcPts val="1200"/>
              </a:spcBef>
              <a:spcAft>
                <a:spcPts val="0"/>
              </a:spcAft>
              <a:buClr>
                <a:srgbClr val="000000"/>
              </a:buClr>
              <a:buSzPts val="3700"/>
              <a:buFont typeface="Arial"/>
              <a:buNone/>
            </a:pPr>
            <a:r>
              <a:rPr lang="es-ES" sz="3700" b="0" i="0" u="none" strike="noStrike" cap="none" dirty="0">
                <a:solidFill>
                  <a:srgbClr val="17365D"/>
                </a:solidFill>
                <a:latin typeface="Calibri"/>
                <a:ea typeface="Calibri"/>
                <a:cs typeface="Calibri"/>
                <a:sym typeface="Calibri"/>
              </a:rPr>
              <a:t>     </a:t>
            </a:r>
            <a:r>
              <a:rPr lang="es-ES" sz="3700" dirty="0">
                <a:solidFill>
                  <a:srgbClr val="17365D"/>
                </a:solidFill>
                <a:latin typeface="Calibri"/>
                <a:ea typeface="Calibri"/>
                <a:cs typeface="Calibri"/>
                <a:sym typeface="Calibri"/>
              </a:rPr>
              <a:t>15.1. Recursos</a:t>
            </a:r>
            <a:endParaRPr sz="3700" dirty="0">
              <a:solidFill>
                <a:srgbClr val="17365D"/>
              </a:solidFill>
              <a:latin typeface="Calibri"/>
              <a:ea typeface="Calibri"/>
              <a:cs typeface="Calibri"/>
            </a:endParaRPr>
          </a:p>
          <a:p>
            <a:pPr marL="266700" marR="0" lvl="0" indent="0" algn="l" rtl="0">
              <a:lnSpc>
                <a:spcPct val="115000"/>
              </a:lnSpc>
              <a:spcBef>
                <a:spcPts val="1200"/>
              </a:spcBef>
              <a:spcAft>
                <a:spcPts val="0"/>
              </a:spcAft>
              <a:buClr>
                <a:srgbClr val="000000"/>
              </a:buClr>
              <a:buSzPts val="3700"/>
              <a:buFont typeface="Arial"/>
              <a:buNone/>
            </a:pPr>
            <a:r>
              <a:rPr lang="es-ES" sz="3700" dirty="0">
                <a:solidFill>
                  <a:srgbClr val="17365D"/>
                </a:solidFill>
                <a:latin typeface="Calibri"/>
                <a:ea typeface="Calibri"/>
                <a:cs typeface="Calibri"/>
              </a:rPr>
              <a:t> </a:t>
            </a:r>
            <a:r>
              <a:rPr lang="es-ES" sz="3700" dirty="0">
                <a:solidFill>
                  <a:srgbClr val="17365D"/>
                </a:solidFill>
                <a:latin typeface="Calibri"/>
                <a:ea typeface="Calibri"/>
                <a:cs typeface="Calibri"/>
              </a:rPr>
              <a:t>   15.2. Personal</a:t>
            </a:r>
          </a:p>
          <a:p>
            <a:pPr marL="266700" marR="0" lvl="0" indent="0" algn="l" rtl="0">
              <a:lnSpc>
                <a:spcPct val="115000"/>
              </a:lnSpc>
              <a:spcBef>
                <a:spcPts val="1200"/>
              </a:spcBef>
              <a:spcAft>
                <a:spcPts val="0"/>
              </a:spcAft>
              <a:buClr>
                <a:srgbClr val="000000"/>
              </a:buClr>
              <a:buSzPts val="3700"/>
              <a:buFont typeface="Arial"/>
              <a:buNone/>
            </a:pP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 </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8.         INFORME DE REQUERIMIENTOS</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9.         PLANTEAMIENTO DEL PROBLEMA </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10.     CASOS DE USO</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11.     ALCANCES DEL PROYECTO </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12.     CONCLUSIONES</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13.     JUSTIFICACIÓN   	</a:t>
            </a:r>
            <a:endParaRPr sz="3700" b="0" i="0" u="none" strike="noStrike" cap="none" dirty="0">
              <a:solidFill>
                <a:srgbClr val="17365D"/>
              </a:solidFill>
              <a:latin typeface="Arial"/>
              <a:ea typeface="Arial"/>
              <a:cs typeface="Arial"/>
              <a:sym typeface="Arial"/>
            </a:endParaRPr>
          </a:p>
          <a:p>
            <a:pPr marL="266700" marR="0" lvl="0" indent="-266700" algn="l" rtl="0">
              <a:lnSpc>
                <a:spcPct val="115000"/>
              </a:lnSpc>
              <a:spcBef>
                <a:spcPts val="1200"/>
              </a:spcBef>
              <a:spcAft>
                <a:spcPts val="1200"/>
              </a:spcAft>
              <a:buClr>
                <a:srgbClr val="000000"/>
              </a:buClr>
              <a:buSzPts val="3700"/>
              <a:buFont typeface="Arial"/>
              <a:buNone/>
            </a:pPr>
            <a:r>
              <a:rPr lang="es-ES" sz="3700" b="0" i="0" u="none" strike="noStrike" cap="none" dirty="0">
                <a:solidFill>
                  <a:srgbClr val="17365D"/>
                </a:solidFill>
                <a:latin typeface="Arial"/>
                <a:ea typeface="Arial"/>
                <a:cs typeface="Arial"/>
                <a:sym typeface="Arial"/>
              </a:rPr>
              <a:t>14.     EXTRA: MAPA DE PROCESOS DE ESTE TRABAJO</a:t>
            </a:r>
            <a:endParaRPr sz="3700" b="0" i="0" u="none" strike="noStrike" cap="none" dirty="0">
              <a:solidFill>
                <a:srgbClr val="17365D"/>
              </a:solidFill>
              <a:latin typeface="Arial"/>
              <a:ea typeface="Arial"/>
              <a:cs typeface="Arial"/>
              <a:sym typeface="Arial"/>
            </a:endParaRPr>
          </a:p>
        </p:txBody>
      </p:sp>
      <p:sp>
        <p:nvSpPr>
          <p:cNvPr id="108" name="Google Shape;108;p12"/>
          <p:cNvSpPr txBox="1">
            <a:spLocks noGrp="1"/>
          </p:cNvSpPr>
          <p:nvPr>
            <p:ph type="title"/>
          </p:nvPr>
        </p:nvSpPr>
        <p:spPr>
          <a:xfrm>
            <a:off x="2396021" y="746939"/>
            <a:ext cx="8448811" cy="1035136"/>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4800"/>
              <a:buFont typeface="Calibri"/>
              <a:buNone/>
            </a:pPr>
            <a:r>
              <a:rPr lang="es-ES" sz="5400" b="1" dirty="0"/>
              <a:t>Contenido</a:t>
            </a:r>
            <a:endParaRPr sz="5400" b="1" dirty="0"/>
          </a:p>
        </p:txBody>
      </p:sp>
    </p:spTree>
    <p:extLst>
      <p:ext uri="{BB962C8B-B14F-4D97-AF65-F5344CB8AC3E}">
        <p14:creationId xmlns:p14="http://schemas.microsoft.com/office/powerpoint/2010/main" val="24487055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6"/>
          <p:cNvSpPr txBox="1">
            <a:spLocks noGrp="1"/>
          </p:cNvSpPr>
          <p:nvPr>
            <p:ph type="title"/>
          </p:nvPr>
        </p:nvSpPr>
        <p:spPr>
          <a:xfrm>
            <a:off x="5062487" y="184834"/>
            <a:ext cx="6501397" cy="101803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chemeClr val="lt1"/>
              </a:buClr>
              <a:buSzPts val="4800"/>
              <a:buFont typeface="Calibri"/>
              <a:buNone/>
            </a:pPr>
            <a:r>
              <a:rPr lang="es-ES" sz="4500"/>
              <a:t>NOMBRE DEL PROYECTO Y OBJETIVO GENERAL</a:t>
            </a:r>
            <a:endParaRPr sz="4500"/>
          </a:p>
        </p:txBody>
      </p:sp>
      <p:sp>
        <p:nvSpPr>
          <p:cNvPr id="114" name="Google Shape;114;p26"/>
          <p:cNvSpPr txBox="1"/>
          <p:nvPr/>
        </p:nvSpPr>
        <p:spPr>
          <a:xfrm>
            <a:off x="435352" y="1851637"/>
            <a:ext cx="6301803" cy="714292"/>
          </a:xfrm>
          <a:prstGeom prst="rect">
            <a:avLst/>
          </a:prstGeom>
          <a:noFill/>
          <a:ln>
            <a:noFill/>
          </a:ln>
        </p:spPr>
        <p:txBody>
          <a:bodyPr spcFirstLastPara="1" wrap="square" lIns="91425" tIns="45700" rIns="91425" bIns="45700" anchor="t" anchorCtr="0">
            <a:normAutofit/>
          </a:bodyPr>
          <a:lstStyle/>
          <a:p>
            <a:pPr marL="0" marR="0" lvl="0" indent="0" algn="ctr" rtl="0">
              <a:lnSpc>
                <a:spcPct val="100000"/>
              </a:lnSpc>
              <a:spcBef>
                <a:spcPts val="0"/>
              </a:spcBef>
              <a:spcAft>
                <a:spcPts val="0"/>
              </a:spcAft>
              <a:buClr>
                <a:srgbClr val="D8D8D8"/>
              </a:buClr>
              <a:buSzPts val="8140"/>
              <a:buFont typeface="Arial"/>
              <a:buNone/>
            </a:pPr>
            <a:r>
              <a:rPr lang="es-ES" sz="3700" b="1" i="0" u="none" strike="noStrike" cap="none">
                <a:solidFill>
                  <a:srgbClr val="0C0C0C"/>
                </a:solidFill>
                <a:latin typeface="Constantia"/>
                <a:ea typeface="Constantia"/>
                <a:cs typeface="Constantia"/>
                <a:sym typeface="Constantia"/>
              </a:rPr>
              <a:t>Acerca de  </a:t>
            </a:r>
            <a:r>
              <a:rPr lang="es-ES" sz="3800" b="1" i="0" u="none" strike="noStrike" cap="none">
                <a:solidFill>
                  <a:srgbClr val="0C0C0C"/>
                </a:solidFill>
                <a:latin typeface="Constantia"/>
                <a:ea typeface="Constantia"/>
                <a:cs typeface="Constantia"/>
                <a:sym typeface="Constantia"/>
              </a:rPr>
              <a:t>Inventory</a:t>
            </a:r>
            <a:r>
              <a:rPr lang="es-ES" sz="3700" b="1" i="0" u="none" strike="noStrike" cap="none">
                <a:solidFill>
                  <a:srgbClr val="0C0C0C"/>
                </a:solidFill>
                <a:latin typeface="Constantia"/>
                <a:ea typeface="Constantia"/>
                <a:cs typeface="Constantia"/>
                <a:sym typeface="Constantia"/>
              </a:rPr>
              <a:t> Brain</a:t>
            </a:r>
            <a:endParaRPr sz="3700" b="1" i="0" u="none" strike="noStrike" cap="none">
              <a:solidFill>
                <a:srgbClr val="0C0C0C"/>
              </a:solidFill>
              <a:latin typeface="Constantia"/>
              <a:ea typeface="Constantia"/>
              <a:cs typeface="Constantia"/>
              <a:sym typeface="Constantia"/>
            </a:endParaRPr>
          </a:p>
        </p:txBody>
      </p:sp>
      <p:sp>
        <p:nvSpPr>
          <p:cNvPr id="115" name="Google Shape;115;p26"/>
          <p:cNvSpPr txBox="1"/>
          <p:nvPr/>
        </p:nvSpPr>
        <p:spPr>
          <a:xfrm>
            <a:off x="2258736" y="2730684"/>
            <a:ext cx="8017241" cy="655469"/>
          </a:xfrm>
          <a:prstGeom prst="rect">
            <a:avLst/>
          </a:prstGeom>
          <a:noFill/>
          <a:ln>
            <a:noFill/>
          </a:ln>
        </p:spPr>
        <p:txBody>
          <a:bodyPr spcFirstLastPara="1" wrap="square" lIns="91425" tIns="45700" rIns="91425" bIns="45700" anchor="t" anchorCtr="0">
            <a:normAutofit/>
          </a:bodyPr>
          <a:lstStyle/>
          <a:p>
            <a:pPr marL="0" marR="0" lvl="0" indent="0" algn="ctr" rtl="0">
              <a:lnSpc>
                <a:spcPct val="100000"/>
              </a:lnSpc>
              <a:spcBef>
                <a:spcPts val="0"/>
              </a:spcBef>
              <a:spcAft>
                <a:spcPts val="0"/>
              </a:spcAft>
              <a:buClr>
                <a:srgbClr val="D8D8D8"/>
              </a:buClr>
              <a:buSzPts val="8140"/>
              <a:buFont typeface="Arial"/>
              <a:buNone/>
            </a:pPr>
            <a:r>
              <a:rPr lang="es-ES" sz="3500" b="0" i="0" u="none" strike="noStrike" cap="none">
                <a:solidFill>
                  <a:srgbClr val="0C0C0C"/>
                </a:solidFill>
                <a:latin typeface="Constantia"/>
                <a:ea typeface="Constantia"/>
                <a:cs typeface="Constantia"/>
                <a:sym typeface="Constantia"/>
              </a:rPr>
              <a:t>¿En que se centra la Misión y Visión?</a:t>
            </a:r>
            <a:endParaRPr sz="3500" b="0" i="0" u="none" strike="noStrike" cap="none">
              <a:solidFill>
                <a:srgbClr val="0C0C0C"/>
              </a:solidFill>
              <a:latin typeface="Constantia"/>
              <a:ea typeface="Constantia"/>
              <a:cs typeface="Constantia"/>
              <a:sym typeface="Constantia"/>
            </a:endParaRPr>
          </a:p>
        </p:txBody>
      </p:sp>
      <p:sp>
        <p:nvSpPr>
          <p:cNvPr id="116" name="Google Shape;116;p26"/>
          <p:cNvSpPr txBox="1"/>
          <p:nvPr/>
        </p:nvSpPr>
        <p:spPr>
          <a:xfrm>
            <a:off x="1093377" y="3555827"/>
            <a:ext cx="4741550" cy="714293"/>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rgbClr val="D8D8D8"/>
              </a:buClr>
              <a:buSzPts val="8140"/>
              <a:buFont typeface="Arial"/>
              <a:buNone/>
            </a:pPr>
            <a:r>
              <a:rPr lang="es-ES" sz="3500" b="1" i="0" u="none" strike="noStrike" cap="none">
                <a:solidFill>
                  <a:srgbClr val="0C0C0C"/>
                </a:solidFill>
                <a:latin typeface="Constantia"/>
                <a:ea typeface="Constantia"/>
                <a:cs typeface="Constantia"/>
                <a:sym typeface="Constantia"/>
              </a:rPr>
              <a:t>Objetivo general</a:t>
            </a:r>
            <a:endParaRPr/>
          </a:p>
          <a:p>
            <a:pPr marL="0" marR="0" lvl="0" indent="0" algn="l" rtl="0">
              <a:lnSpc>
                <a:spcPct val="100000"/>
              </a:lnSpc>
              <a:spcBef>
                <a:spcPts val="0"/>
              </a:spcBef>
              <a:spcAft>
                <a:spcPts val="0"/>
              </a:spcAft>
              <a:buClr>
                <a:srgbClr val="D8D8D8"/>
              </a:buClr>
              <a:buSzPts val="8140"/>
              <a:buFont typeface="Arial"/>
              <a:buNone/>
            </a:pPr>
            <a:endParaRPr sz="3500" b="1" i="0" u="none" strike="noStrike" cap="none">
              <a:solidFill>
                <a:srgbClr val="0C0C0C"/>
              </a:solidFill>
              <a:latin typeface="Constantia"/>
              <a:ea typeface="Constantia"/>
              <a:cs typeface="Constantia"/>
              <a:sym typeface="Constantia"/>
            </a:endParaRPr>
          </a:p>
          <a:p>
            <a:pPr marL="0" marR="0" lvl="0" indent="0" algn="l" rtl="0">
              <a:lnSpc>
                <a:spcPct val="100000"/>
              </a:lnSpc>
              <a:spcBef>
                <a:spcPts val="0"/>
              </a:spcBef>
              <a:spcAft>
                <a:spcPts val="0"/>
              </a:spcAft>
              <a:buClr>
                <a:srgbClr val="D8D8D8"/>
              </a:buClr>
              <a:buSzPts val="8140"/>
              <a:buFont typeface="Arial"/>
              <a:buNone/>
            </a:pPr>
            <a:endParaRPr sz="3500" b="1" i="0" u="none" strike="noStrike" cap="none">
              <a:solidFill>
                <a:srgbClr val="0C0C0C"/>
              </a:solidFill>
              <a:latin typeface="Constantia"/>
              <a:ea typeface="Constantia"/>
              <a:cs typeface="Constantia"/>
              <a:sym typeface="Constantia"/>
            </a:endParaRPr>
          </a:p>
        </p:txBody>
      </p:sp>
      <p:sp>
        <p:nvSpPr>
          <p:cNvPr id="117" name="Google Shape;117;p26"/>
          <p:cNvSpPr txBox="1">
            <a:spLocks noGrp="1"/>
          </p:cNvSpPr>
          <p:nvPr>
            <p:ph type="body" idx="1"/>
          </p:nvPr>
        </p:nvSpPr>
        <p:spPr>
          <a:xfrm>
            <a:off x="913495" y="4597852"/>
            <a:ext cx="10342576" cy="1712540"/>
          </a:xfrm>
          <a:prstGeom prst="rect">
            <a:avLst/>
          </a:prstGeom>
          <a:noFill/>
          <a:ln>
            <a:noFill/>
          </a:ln>
        </p:spPr>
        <p:txBody>
          <a:bodyPr spcFirstLastPara="1" wrap="square" lIns="91425" tIns="45700" rIns="91425" bIns="45700" anchor="t" anchorCtr="0">
            <a:normAutofit/>
          </a:bodyPr>
          <a:lstStyle/>
          <a:p>
            <a:pPr marL="457188" lvl="0" indent="0" algn="just" rtl="0">
              <a:lnSpc>
                <a:spcPct val="100000"/>
              </a:lnSpc>
              <a:spcBef>
                <a:spcPts val="0"/>
              </a:spcBef>
              <a:spcAft>
                <a:spcPts val="0"/>
              </a:spcAft>
              <a:buSzPts val="3733"/>
              <a:buNone/>
            </a:pPr>
            <a:r>
              <a:rPr lang="es-ES" sz="2775"/>
              <a:t>Implementar un sistema de control de inventarios el cual permita mantener y facilitar el manejo de los insumos para disminuir las pérdidas económicas a los comerciantes independientes.</a:t>
            </a:r>
            <a:endParaRPr sz="2775"/>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5"/>
          <p:cNvSpPr txBox="1">
            <a:spLocks noGrp="1"/>
          </p:cNvSpPr>
          <p:nvPr>
            <p:ph type="title"/>
          </p:nvPr>
        </p:nvSpPr>
        <p:spPr>
          <a:xfrm>
            <a:off x="2967334" y="807519"/>
            <a:ext cx="8615065" cy="96713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4800"/>
              <a:buFont typeface="Calibri"/>
              <a:buNone/>
            </a:pPr>
            <a:r>
              <a:rPr lang="es-ES"/>
              <a:t>OBJETIVOS ESPECÍFICOS</a:t>
            </a:r>
            <a:endParaRPr/>
          </a:p>
        </p:txBody>
      </p:sp>
      <p:pic>
        <p:nvPicPr>
          <p:cNvPr id="123" name="Google Shape;123;p5"/>
          <p:cNvPicPr preferRelativeResize="0"/>
          <p:nvPr/>
        </p:nvPicPr>
        <p:blipFill rotWithShape="1">
          <a:blip r:embed="rId3">
            <a:alphaModFix/>
          </a:blip>
          <a:srcRect/>
          <a:stretch/>
        </p:blipFill>
        <p:spPr>
          <a:xfrm>
            <a:off x="11066505" y="119269"/>
            <a:ext cx="972798" cy="939074"/>
          </a:xfrm>
          <a:prstGeom prst="rect">
            <a:avLst/>
          </a:prstGeom>
          <a:noFill/>
          <a:ln>
            <a:noFill/>
          </a:ln>
        </p:spPr>
      </p:pic>
      <p:sp>
        <p:nvSpPr>
          <p:cNvPr id="124" name="Google Shape;124;p5"/>
          <p:cNvSpPr txBox="1"/>
          <p:nvPr/>
        </p:nvSpPr>
        <p:spPr>
          <a:xfrm>
            <a:off x="1975757" y="2462901"/>
            <a:ext cx="9943130" cy="1712540"/>
          </a:xfrm>
          <a:prstGeom prst="rect">
            <a:avLst/>
          </a:prstGeom>
          <a:noFill/>
          <a:ln>
            <a:noFill/>
          </a:ln>
        </p:spPr>
        <p:txBody>
          <a:bodyPr spcFirstLastPara="1" wrap="square" lIns="91425" tIns="45700" rIns="91425" bIns="45700" anchor="t" anchorCtr="0">
            <a:normAutofit/>
          </a:bodyPr>
          <a:lstStyle/>
          <a:p>
            <a:pPr marL="457188" marR="0" lvl="0" indent="0" algn="just" rtl="0">
              <a:lnSpc>
                <a:spcPct val="100000"/>
              </a:lnSpc>
              <a:spcBef>
                <a:spcPts val="0"/>
              </a:spcBef>
              <a:spcAft>
                <a:spcPts val="0"/>
              </a:spcAft>
              <a:buClr>
                <a:schemeClr val="dk1"/>
              </a:buClr>
              <a:buSzPts val="3733"/>
              <a:buFont typeface="Arial"/>
              <a:buNone/>
            </a:pPr>
            <a:r>
              <a:rPr lang="es-ES" sz="3000" b="0" i="0" u="none" strike="noStrike" cap="none">
                <a:solidFill>
                  <a:schemeClr val="dk1"/>
                </a:solidFill>
                <a:latin typeface="Calibri"/>
                <a:ea typeface="Calibri"/>
                <a:cs typeface="Calibri"/>
                <a:sym typeface="Calibri"/>
              </a:rPr>
              <a:t>Analizar las problemáticas sobre propietarios de locales comerciales, a través de herramientas de recolección de datos, para conocer su gestión de inventarios</a:t>
            </a:r>
            <a:endParaRPr sz="3000" b="0" i="0" u="none" strike="noStrike" cap="none">
              <a:solidFill>
                <a:schemeClr val="dk1"/>
              </a:solidFill>
              <a:latin typeface="Calibri"/>
              <a:ea typeface="Calibri"/>
              <a:cs typeface="Calibri"/>
              <a:sym typeface="Calibri"/>
            </a:endParaRPr>
          </a:p>
        </p:txBody>
      </p:sp>
      <p:sp>
        <p:nvSpPr>
          <p:cNvPr id="125" name="Google Shape;125;p5"/>
          <p:cNvSpPr txBox="1"/>
          <p:nvPr/>
        </p:nvSpPr>
        <p:spPr>
          <a:xfrm>
            <a:off x="2443130" y="4394672"/>
            <a:ext cx="9475757" cy="1712540"/>
          </a:xfrm>
          <a:prstGeom prst="rect">
            <a:avLst/>
          </a:prstGeom>
          <a:noFill/>
          <a:ln>
            <a:noFill/>
          </a:ln>
        </p:spPr>
        <p:txBody>
          <a:bodyPr spcFirstLastPara="1" wrap="square" lIns="91425" tIns="45700" rIns="91425" bIns="45700" anchor="t" anchorCtr="0">
            <a:normAutofit/>
          </a:bodyPr>
          <a:lstStyle/>
          <a:p>
            <a:pPr marL="457188" marR="0" lvl="0" indent="0" algn="just" rtl="0">
              <a:lnSpc>
                <a:spcPct val="100000"/>
              </a:lnSpc>
              <a:spcBef>
                <a:spcPts val="0"/>
              </a:spcBef>
              <a:spcAft>
                <a:spcPts val="0"/>
              </a:spcAft>
              <a:buClr>
                <a:schemeClr val="dk1"/>
              </a:buClr>
              <a:buSzPts val="3733"/>
              <a:buFont typeface="Arial"/>
              <a:buNone/>
            </a:pPr>
            <a:r>
              <a:rPr lang="es-ES" sz="3000" b="0" i="0" u="none" strike="noStrike" cap="none">
                <a:solidFill>
                  <a:schemeClr val="dk1"/>
                </a:solidFill>
                <a:latin typeface="Calibri"/>
                <a:ea typeface="Calibri"/>
                <a:cs typeface="Calibri"/>
                <a:sym typeface="Calibri"/>
              </a:rPr>
              <a:t>Realizar el diseño y desarrollar el sistema de control de inventario con base a las necesidades del cliente.</a:t>
            </a:r>
            <a:endParaRPr sz="3000" b="0" i="0" u="none" strike="noStrike" cap="none">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g63c7f7cdeb_2_8"/>
          <p:cNvSpPr txBox="1">
            <a:spLocks noGrp="1"/>
          </p:cNvSpPr>
          <p:nvPr>
            <p:ph type="title"/>
          </p:nvPr>
        </p:nvSpPr>
        <p:spPr>
          <a:xfrm>
            <a:off x="2967334" y="807519"/>
            <a:ext cx="8615100" cy="967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4800"/>
              <a:buFont typeface="Calibri"/>
              <a:buNone/>
            </a:pPr>
            <a:r>
              <a:rPr lang="es-ES"/>
              <a:t>OBJETIVOS ESPECÍFICOS</a:t>
            </a:r>
            <a:endParaRPr/>
          </a:p>
        </p:txBody>
      </p:sp>
      <p:pic>
        <p:nvPicPr>
          <p:cNvPr id="131" name="Google Shape;131;g63c7f7cdeb_2_8"/>
          <p:cNvPicPr preferRelativeResize="0"/>
          <p:nvPr/>
        </p:nvPicPr>
        <p:blipFill rotWithShape="1">
          <a:blip r:embed="rId3">
            <a:alphaModFix/>
          </a:blip>
          <a:srcRect/>
          <a:stretch/>
        </p:blipFill>
        <p:spPr>
          <a:xfrm>
            <a:off x="11066505" y="119269"/>
            <a:ext cx="972798" cy="939074"/>
          </a:xfrm>
          <a:prstGeom prst="rect">
            <a:avLst/>
          </a:prstGeom>
          <a:noFill/>
          <a:ln>
            <a:noFill/>
          </a:ln>
        </p:spPr>
      </p:pic>
      <p:grpSp>
        <p:nvGrpSpPr>
          <p:cNvPr id="132" name="Google Shape;132;g63c7f7cdeb_2_8"/>
          <p:cNvGrpSpPr/>
          <p:nvPr/>
        </p:nvGrpSpPr>
        <p:grpSpPr>
          <a:xfrm>
            <a:off x="1948634" y="2462969"/>
            <a:ext cx="9959264" cy="3303707"/>
            <a:chOff x="1747157" y="2348669"/>
            <a:chExt cx="10292146" cy="3310780"/>
          </a:xfrm>
        </p:grpSpPr>
        <p:sp>
          <p:nvSpPr>
            <p:cNvPr id="133" name="Google Shape;133;g63c7f7cdeb_2_8"/>
            <p:cNvSpPr txBox="1"/>
            <p:nvPr/>
          </p:nvSpPr>
          <p:spPr>
            <a:xfrm>
              <a:off x="1747157" y="2348669"/>
              <a:ext cx="10292146" cy="1712540"/>
            </a:xfrm>
            <a:prstGeom prst="rect">
              <a:avLst/>
            </a:prstGeom>
            <a:noFill/>
            <a:ln>
              <a:noFill/>
            </a:ln>
          </p:spPr>
          <p:txBody>
            <a:bodyPr spcFirstLastPara="1" wrap="square" lIns="91425" tIns="45700" rIns="91425" bIns="45700" anchor="t" anchorCtr="0">
              <a:normAutofit/>
            </a:bodyPr>
            <a:lstStyle/>
            <a:p>
              <a:pPr marL="457188" marR="0" lvl="0" indent="0" algn="just" rtl="0">
                <a:lnSpc>
                  <a:spcPct val="100000"/>
                </a:lnSpc>
                <a:spcBef>
                  <a:spcPts val="0"/>
                </a:spcBef>
                <a:spcAft>
                  <a:spcPts val="0"/>
                </a:spcAft>
                <a:buClr>
                  <a:schemeClr val="dk1"/>
                </a:buClr>
                <a:buSzPts val="3733"/>
                <a:buFont typeface="Arial"/>
                <a:buNone/>
              </a:pPr>
              <a:r>
                <a:rPr lang="es-ES" sz="3000" b="0" i="0" u="none" strike="noStrike" cap="none">
                  <a:solidFill>
                    <a:schemeClr val="dk1"/>
                  </a:solidFill>
                  <a:latin typeface="Calibri"/>
                  <a:ea typeface="Calibri"/>
                  <a:cs typeface="Calibri"/>
                  <a:sym typeface="Calibri"/>
                </a:rPr>
                <a:t>Aplicar el sistema de control de inventario con el propósito de analizar el impacto que genera el producto para el propietario</a:t>
              </a:r>
              <a:endParaRPr sz="3000" b="0" i="0" u="none" strike="noStrike" cap="none">
                <a:solidFill>
                  <a:schemeClr val="dk1"/>
                </a:solidFill>
                <a:latin typeface="Calibri"/>
                <a:ea typeface="Calibri"/>
                <a:cs typeface="Calibri"/>
                <a:sym typeface="Calibri"/>
              </a:endParaRPr>
            </a:p>
          </p:txBody>
        </p:sp>
        <p:sp>
          <p:nvSpPr>
            <p:cNvPr id="134" name="Google Shape;134;g63c7f7cdeb_2_8"/>
            <p:cNvSpPr txBox="1"/>
            <p:nvPr/>
          </p:nvSpPr>
          <p:spPr>
            <a:xfrm>
              <a:off x="2314191" y="3946909"/>
              <a:ext cx="9478838" cy="1712540"/>
            </a:xfrm>
            <a:prstGeom prst="rect">
              <a:avLst/>
            </a:prstGeom>
            <a:noFill/>
            <a:ln>
              <a:noFill/>
            </a:ln>
          </p:spPr>
          <p:txBody>
            <a:bodyPr spcFirstLastPara="1" wrap="square" lIns="91425" tIns="45700" rIns="91425" bIns="45700" anchor="t" anchorCtr="0">
              <a:normAutofit/>
            </a:bodyPr>
            <a:lstStyle/>
            <a:p>
              <a:pPr marL="457188" marR="0" lvl="0" indent="0" algn="just" rtl="0">
                <a:lnSpc>
                  <a:spcPct val="100000"/>
                </a:lnSpc>
                <a:spcBef>
                  <a:spcPts val="0"/>
                </a:spcBef>
                <a:spcAft>
                  <a:spcPts val="0"/>
                </a:spcAft>
                <a:buClr>
                  <a:schemeClr val="dk1"/>
                </a:buClr>
                <a:buSzPts val="3733"/>
                <a:buFont typeface="Arial"/>
                <a:buNone/>
              </a:pPr>
              <a:r>
                <a:rPr lang="es-ES" sz="3000" b="0" i="0" u="none" strike="noStrike" cap="none">
                  <a:solidFill>
                    <a:schemeClr val="dk1"/>
                  </a:solidFill>
                  <a:latin typeface="Calibri"/>
                  <a:ea typeface="Calibri"/>
                  <a:cs typeface="Calibri"/>
                  <a:sym typeface="Calibri"/>
                </a:rPr>
                <a:t>Evaluar el producto, por medio de encuestas, para determinar si los resultados le dan solución a la problemática.</a:t>
              </a:r>
              <a:endParaRPr sz="30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2967334" y="807519"/>
            <a:ext cx="8615065" cy="96713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4800"/>
              <a:buFont typeface="Calibri"/>
              <a:buNone/>
            </a:pPr>
            <a:r>
              <a:rPr lang="es-ES"/>
              <a:t>PLANTEAMIENTO DEL PROBLEMA</a:t>
            </a:r>
            <a:endParaRPr/>
          </a:p>
        </p:txBody>
      </p:sp>
      <p:sp>
        <p:nvSpPr>
          <p:cNvPr id="140" name="Google Shape;140;p6"/>
          <p:cNvSpPr txBox="1">
            <a:spLocks noGrp="1"/>
          </p:cNvSpPr>
          <p:nvPr>
            <p:ph type="body" idx="1"/>
          </p:nvPr>
        </p:nvSpPr>
        <p:spPr>
          <a:xfrm>
            <a:off x="2567797" y="2167716"/>
            <a:ext cx="9149442" cy="2777263"/>
          </a:xfrm>
          <a:prstGeom prst="rect">
            <a:avLst/>
          </a:prstGeom>
          <a:noFill/>
          <a:ln>
            <a:noFill/>
          </a:ln>
        </p:spPr>
        <p:txBody>
          <a:bodyPr spcFirstLastPara="1" wrap="square" lIns="91425" tIns="45700" rIns="91425" bIns="45700" anchor="t" anchorCtr="0">
            <a:noAutofit/>
          </a:bodyPr>
          <a:lstStyle/>
          <a:p>
            <a:pPr marL="0" lvl="0" indent="0" algn="just" rtl="0">
              <a:lnSpc>
                <a:spcPct val="80000"/>
              </a:lnSpc>
              <a:spcBef>
                <a:spcPts val="0"/>
              </a:spcBef>
              <a:spcAft>
                <a:spcPts val="0"/>
              </a:spcAft>
              <a:buClr>
                <a:schemeClr val="dk1"/>
              </a:buClr>
              <a:buSzPts val="2613"/>
              <a:buNone/>
            </a:pPr>
            <a:r>
              <a:rPr lang="es-ES" sz="3200">
                <a:solidFill>
                  <a:srgbClr val="0F243E"/>
                </a:solidFill>
              </a:rPr>
              <a:t>Se evidencia una problemática significativa para los propietarios de pequeñas tiendas de barrio que carecen de una sistema adecuado de inventario por lo cual en muchas ocasiones esto les genera pérdidas de dinero que pueden incluso llevarlos al cierre de su negocio, perdiendo de esta manera el trabajo de muchos años.</a:t>
            </a:r>
            <a:endParaRPr sz="3200">
              <a:solidFill>
                <a:srgbClr val="0F243E"/>
              </a:solidFill>
            </a:endParaRPr>
          </a:p>
          <a:p>
            <a:pPr marL="0" lvl="0" indent="0" algn="just" rtl="0">
              <a:lnSpc>
                <a:spcPct val="80000"/>
              </a:lnSpc>
              <a:spcBef>
                <a:spcPts val="0"/>
              </a:spcBef>
              <a:spcAft>
                <a:spcPts val="0"/>
              </a:spcAft>
              <a:buClr>
                <a:schemeClr val="dk1"/>
              </a:buClr>
              <a:buSzPts val="2613"/>
              <a:buNone/>
            </a:pPr>
            <a:endParaRPr sz="3200">
              <a:solidFill>
                <a:srgbClr val="0F243E"/>
              </a:solidFill>
            </a:endParaRPr>
          </a:p>
        </p:txBody>
      </p:sp>
      <p:pic>
        <p:nvPicPr>
          <p:cNvPr id="141" name="Google Shape;141;p6"/>
          <p:cNvPicPr preferRelativeResize="0"/>
          <p:nvPr/>
        </p:nvPicPr>
        <p:blipFill rotWithShape="1">
          <a:blip r:embed="rId3">
            <a:alphaModFix/>
          </a:blip>
          <a:srcRect/>
          <a:stretch/>
        </p:blipFill>
        <p:spPr>
          <a:xfrm>
            <a:off x="11066505" y="119269"/>
            <a:ext cx="972798" cy="939074"/>
          </a:xfrm>
          <a:prstGeom prst="rect">
            <a:avLst/>
          </a:prstGeom>
          <a:noFill/>
          <a:ln>
            <a:noFill/>
          </a:ln>
        </p:spPr>
      </p:pic>
      <p:pic>
        <p:nvPicPr>
          <p:cNvPr id="142" name="Google Shape;142;p6"/>
          <p:cNvPicPr preferRelativeResize="0"/>
          <p:nvPr/>
        </p:nvPicPr>
        <p:blipFill rotWithShape="1">
          <a:blip r:embed="rId4">
            <a:alphaModFix/>
          </a:blip>
          <a:srcRect/>
          <a:stretch/>
        </p:blipFill>
        <p:spPr>
          <a:xfrm>
            <a:off x="5341953" y="4600005"/>
            <a:ext cx="1584175" cy="1918094"/>
          </a:xfrm>
          <a:prstGeom prst="rect">
            <a:avLst/>
          </a:prstGeom>
          <a:noFill/>
          <a:ln>
            <a:noFill/>
          </a:ln>
        </p:spPr>
      </p:pic>
      <p:pic>
        <p:nvPicPr>
          <p:cNvPr id="143" name="Google Shape;143;p6"/>
          <p:cNvPicPr preferRelativeResize="0"/>
          <p:nvPr/>
        </p:nvPicPr>
        <p:blipFill rotWithShape="1">
          <a:blip r:embed="rId5">
            <a:alphaModFix/>
          </a:blip>
          <a:srcRect/>
          <a:stretch/>
        </p:blipFill>
        <p:spPr>
          <a:xfrm>
            <a:off x="9151337" y="4502190"/>
            <a:ext cx="2113725" cy="2113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7"/>
          <p:cNvSpPr txBox="1">
            <a:spLocks noGrp="1"/>
          </p:cNvSpPr>
          <p:nvPr>
            <p:ph type="title"/>
          </p:nvPr>
        </p:nvSpPr>
        <p:spPr>
          <a:xfrm>
            <a:off x="2967334" y="807519"/>
            <a:ext cx="8615065" cy="96713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4800"/>
              <a:buFont typeface="Calibri"/>
              <a:buNone/>
            </a:pPr>
            <a:r>
              <a:rPr lang="es-ES"/>
              <a:t>ALCANCES DEL PROYECTO</a:t>
            </a:r>
            <a:endParaRPr/>
          </a:p>
        </p:txBody>
      </p:sp>
      <p:sp>
        <p:nvSpPr>
          <p:cNvPr id="149" name="Google Shape;149;p7"/>
          <p:cNvSpPr txBox="1">
            <a:spLocks noGrp="1"/>
          </p:cNvSpPr>
          <p:nvPr>
            <p:ph type="body" idx="1"/>
          </p:nvPr>
        </p:nvSpPr>
        <p:spPr>
          <a:xfrm>
            <a:off x="2694766" y="2210238"/>
            <a:ext cx="8371739" cy="2578330"/>
          </a:xfrm>
          <a:prstGeom prst="rect">
            <a:avLst/>
          </a:prstGeom>
          <a:noFill/>
          <a:ln>
            <a:noFill/>
          </a:ln>
        </p:spPr>
        <p:txBody>
          <a:bodyPr spcFirstLastPara="1" wrap="square" lIns="91425" tIns="45700" rIns="91425" bIns="45700" anchor="t" anchorCtr="0">
            <a:normAutofit/>
          </a:bodyPr>
          <a:lstStyle/>
          <a:p>
            <a:pPr marL="0" lvl="0" indent="0" algn="just" rtl="0">
              <a:lnSpc>
                <a:spcPct val="80000"/>
              </a:lnSpc>
              <a:spcBef>
                <a:spcPts val="0"/>
              </a:spcBef>
              <a:spcAft>
                <a:spcPts val="0"/>
              </a:spcAft>
              <a:buClr>
                <a:schemeClr val="dk1"/>
              </a:buClr>
              <a:buSzPts val="2053"/>
              <a:buNone/>
            </a:pPr>
            <a:r>
              <a:rPr lang="es-ES" sz="2500"/>
              <a:t>El proyecto otorgará una herramienta enfocada al control del inventario general, de fácil manejo y acceso, en la cual los propietarios contarán con un sistema que les permitirá acceder a través de un usuario y una contraseña al programa vía web.</a:t>
            </a:r>
            <a:endParaRPr sz="2500"/>
          </a:p>
          <a:p>
            <a:pPr marL="457200" lvl="0" indent="0" algn="just" rtl="0">
              <a:lnSpc>
                <a:spcPct val="80000"/>
              </a:lnSpc>
              <a:spcBef>
                <a:spcPts val="0"/>
              </a:spcBef>
              <a:spcAft>
                <a:spcPts val="0"/>
              </a:spcAft>
              <a:buSzPts val="3733"/>
              <a:buNone/>
            </a:pPr>
            <a:r>
              <a:rPr lang="es-ES" sz="2500"/>
              <a:t> </a:t>
            </a:r>
            <a:endParaRPr sz="2500"/>
          </a:p>
          <a:p>
            <a:pPr marL="0" lvl="0" indent="0" algn="just" rtl="0">
              <a:lnSpc>
                <a:spcPct val="80000"/>
              </a:lnSpc>
              <a:spcBef>
                <a:spcPts val="0"/>
              </a:spcBef>
              <a:spcAft>
                <a:spcPts val="0"/>
              </a:spcAft>
              <a:buClr>
                <a:schemeClr val="dk1"/>
              </a:buClr>
              <a:buSzPts val="2053"/>
              <a:buNone/>
            </a:pPr>
            <a:r>
              <a:rPr lang="es-ES" sz="2500"/>
              <a:t>A futuro se planea implementar la aplicación desde dispositivos móviles.</a:t>
            </a:r>
            <a:endParaRPr sz="2500"/>
          </a:p>
          <a:p>
            <a:pPr marL="0" lvl="0" indent="0" algn="just" rtl="0">
              <a:lnSpc>
                <a:spcPct val="80000"/>
              </a:lnSpc>
              <a:spcBef>
                <a:spcPts val="411"/>
              </a:spcBef>
              <a:spcAft>
                <a:spcPts val="0"/>
              </a:spcAft>
              <a:buClr>
                <a:schemeClr val="dk1"/>
              </a:buClr>
              <a:buSzPts val="2053"/>
              <a:buNone/>
            </a:pPr>
            <a:endParaRPr sz="2500"/>
          </a:p>
        </p:txBody>
      </p:sp>
      <p:pic>
        <p:nvPicPr>
          <p:cNvPr id="150" name="Google Shape;150;p7"/>
          <p:cNvPicPr preferRelativeResize="0"/>
          <p:nvPr/>
        </p:nvPicPr>
        <p:blipFill rotWithShape="1">
          <a:blip r:embed="rId3">
            <a:alphaModFix/>
          </a:blip>
          <a:srcRect/>
          <a:stretch/>
        </p:blipFill>
        <p:spPr>
          <a:xfrm>
            <a:off x="11066505" y="119269"/>
            <a:ext cx="972798" cy="939074"/>
          </a:xfrm>
          <a:prstGeom prst="rect">
            <a:avLst/>
          </a:prstGeom>
          <a:noFill/>
          <a:ln>
            <a:noFill/>
          </a:ln>
        </p:spPr>
      </p:pic>
      <p:pic>
        <p:nvPicPr>
          <p:cNvPr id="151" name="Google Shape;151;p7"/>
          <p:cNvPicPr preferRelativeResize="0"/>
          <p:nvPr/>
        </p:nvPicPr>
        <p:blipFill rotWithShape="1">
          <a:blip r:embed="rId4">
            <a:alphaModFix/>
          </a:blip>
          <a:srcRect l="4585" t="15886" r="4863" b="17703"/>
          <a:stretch/>
        </p:blipFill>
        <p:spPr>
          <a:xfrm>
            <a:off x="5919537" y="4367462"/>
            <a:ext cx="4584031" cy="2101267"/>
          </a:xfrm>
          <a:prstGeom prst="rect">
            <a:avLst/>
          </a:prstGeom>
          <a:noFill/>
          <a:ln>
            <a:noFill/>
          </a:ln>
        </p:spPr>
      </p:pic>
    </p:spTree>
  </p:cSld>
  <p:clrMapOvr>
    <a:masterClrMapping/>
  </p:clrMapOvr>
</p:sld>
</file>

<file path=ppt/theme/theme1.xml><?xml version="1.0" encoding="utf-8"?>
<a:theme xmlns:a="http://schemas.openxmlformats.org/drawingml/2006/main" name="IB Sena">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669</Words>
  <Application>Microsoft Office PowerPoint</Application>
  <PresentationFormat>Panorámica</PresentationFormat>
  <Paragraphs>150</Paragraphs>
  <Slides>23</Slides>
  <Notes>17</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23</vt:i4>
      </vt:variant>
    </vt:vector>
  </HeadingPairs>
  <TitlesOfParts>
    <vt:vector size="27" baseType="lpstr">
      <vt:lpstr>Constantia</vt:lpstr>
      <vt:lpstr>Calibri</vt:lpstr>
      <vt:lpstr>Arial</vt:lpstr>
      <vt:lpstr>IB Sena</vt:lpstr>
      <vt:lpstr>Presentación de PowerPoint</vt:lpstr>
      <vt:lpstr>Contenido</vt:lpstr>
      <vt:lpstr>Contenido</vt:lpstr>
      <vt:lpstr>Contenido</vt:lpstr>
      <vt:lpstr>NOMBRE DEL PROYECTO Y OBJETIVO GENERAL</vt:lpstr>
      <vt:lpstr>OBJETIVOS ESPECÍFICOS</vt:lpstr>
      <vt:lpstr>OBJETIVOS ESPECÍFICOS</vt:lpstr>
      <vt:lpstr>PLANTEAMIENTO DEL PROBLEMA</vt:lpstr>
      <vt:lpstr>ALCANCES DEL PROYECTO</vt:lpstr>
      <vt:lpstr>JUSTIFICACION</vt:lpstr>
      <vt:lpstr>Metodología</vt:lpstr>
      <vt:lpstr>Recolección de datos (técnicas de levantamiento de información)</vt:lpstr>
      <vt:lpstr>Mapa de procesos BPMN</vt:lpstr>
      <vt:lpstr>Hardware y software del cliente</vt:lpstr>
      <vt:lpstr>Requisitos software (Estándar IEEE) </vt:lpstr>
      <vt:lpstr>Casos de uso</vt:lpstr>
      <vt:lpstr>Casos de uso</vt:lpstr>
      <vt:lpstr>Casos de uso Extendidos</vt:lpstr>
      <vt:lpstr>Modelo Entidad relación </vt:lpstr>
      <vt:lpstr>Diccionario de datos</vt:lpstr>
      <vt:lpstr>Cronograma</vt:lpstr>
      <vt:lpstr>Personal</vt:lpstr>
      <vt:lpstr>Conclusiones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Daniel Garzon</dc:creator>
  <cp:lastModifiedBy>jesus Perez</cp:lastModifiedBy>
  <cp:revision>2</cp:revision>
  <dcterms:created xsi:type="dcterms:W3CDTF">2019-09-25T02:47:04Z</dcterms:created>
  <dcterms:modified xsi:type="dcterms:W3CDTF">2019-12-15T17:01:03Z</dcterms:modified>
</cp:coreProperties>
</file>